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Poppins"/>
      <p:regular r:id="rId58"/>
      <p:bold r:id="rId59"/>
      <p:italic r:id="rId60"/>
      <p:boldItalic r:id="rId61"/>
    </p:embeddedFont>
    <p:embeddedFont>
      <p:font typeface="Poppins Light"/>
      <p:regular r:id="rId62"/>
      <p:bold r:id="rId63"/>
      <p:italic r:id="rId64"/>
      <p:boldItalic r:id="rId65"/>
    </p:embeddedFont>
    <p:embeddedFont>
      <p:font typeface="Poppins Medium"/>
      <p:regular r:id="rId66"/>
      <p:bold r:id="rId67"/>
      <p:italic r:id="rId68"/>
      <p:boldItalic r:id="rId69"/>
    </p:embeddedFont>
    <p:embeddedFont>
      <p:font typeface="Poppins Black"/>
      <p:bold r:id="rId70"/>
      <p:boldItalic r:id="rId71"/>
    </p:embeddedFont>
    <p:embeddedFont>
      <p:font typeface="Poppins SemiBold"/>
      <p:regular r:id="rId72"/>
      <p:bold r:id="rId73"/>
      <p:italic r:id="rId74"/>
      <p:boldItalic r:id="rId75"/>
    </p:embeddedFont>
    <p:embeddedFont>
      <p:font typeface="Poppins ExtraBold"/>
      <p:bold r:id="rId76"/>
      <p:boldItalic r:id="rId77"/>
    </p:embeddedFont>
    <p:embeddedFont>
      <p:font typeface="Source Sans Pro"/>
      <p:regular r:id="rId78"/>
      <p:bold r:id="rId79"/>
      <p:italic r:id="rId80"/>
      <p:boldItalic r:id="rId81"/>
    </p:embeddedFont>
    <p:embeddedFont>
      <p:font typeface="Comfortaa"/>
      <p:regular r:id="rId82"/>
      <p:bold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633">
          <p15:clr>
            <a:srgbClr val="9AA0A6"/>
          </p15:clr>
        </p15:guide>
        <p15:guide id="2" orient="horz" pos="1014">
          <p15:clr>
            <a:srgbClr val="9AA0A6"/>
          </p15:clr>
        </p15:guide>
        <p15:guide id="3" pos="2345">
          <p15:clr>
            <a:srgbClr val="9AA0A6"/>
          </p15:clr>
        </p15:guide>
        <p15:guide id="4" orient="horz" pos="2738">
          <p15:clr>
            <a:srgbClr val="9AA0A6"/>
          </p15:clr>
        </p15:guide>
        <p15:guide id="5" orient="horz" pos="919">
          <p15:clr>
            <a:srgbClr val="9AA0A6"/>
          </p15:clr>
        </p15:guide>
        <p15:guide id="6" pos="3034">
          <p15:clr>
            <a:srgbClr val="9AA0A6"/>
          </p15:clr>
        </p15:guide>
        <p15:guide id="7" orient="horz" pos="28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33"/>
        <p:guide pos="1014" orient="horz"/>
        <p:guide pos="2345"/>
        <p:guide pos="2738" orient="horz"/>
        <p:guide pos="919" orient="horz"/>
        <p:guide pos="3034"/>
        <p:guide pos="28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schemas.openxmlformats.org/officeDocument/2006/relationships/font" Target="fonts/Comfortaa-bold.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SourceSansPro-italic.fntdata"/><Relationship Id="rId82" Type="http://schemas.openxmlformats.org/officeDocument/2006/relationships/font" Target="fonts/Comfortaa-regular.fntdata"/><Relationship Id="rId81" Type="http://schemas.openxmlformats.org/officeDocument/2006/relationships/font" Target="fonts/SourceSansPr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oppinsSemiBold-bold.fntdata"/><Relationship Id="rId72" Type="http://schemas.openxmlformats.org/officeDocument/2006/relationships/font" Target="fonts/PoppinsSemiBold-regular.fntdata"/><Relationship Id="rId31" Type="http://schemas.openxmlformats.org/officeDocument/2006/relationships/slide" Target="slides/slide26.xml"/><Relationship Id="rId75" Type="http://schemas.openxmlformats.org/officeDocument/2006/relationships/font" Target="fonts/PoppinsSemiBold-boldItalic.fntdata"/><Relationship Id="rId30" Type="http://schemas.openxmlformats.org/officeDocument/2006/relationships/slide" Target="slides/slide25.xml"/><Relationship Id="rId74" Type="http://schemas.openxmlformats.org/officeDocument/2006/relationships/font" Target="fonts/PoppinsSemiBold-italic.fntdata"/><Relationship Id="rId33" Type="http://schemas.openxmlformats.org/officeDocument/2006/relationships/slide" Target="slides/slide28.xml"/><Relationship Id="rId77" Type="http://schemas.openxmlformats.org/officeDocument/2006/relationships/font" Target="fonts/PoppinsExtraBold-boldItalic.fntdata"/><Relationship Id="rId32" Type="http://schemas.openxmlformats.org/officeDocument/2006/relationships/slide" Target="slides/slide27.xml"/><Relationship Id="rId76" Type="http://schemas.openxmlformats.org/officeDocument/2006/relationships/font" Target="fonts/PoppinsExtraBold-bold.fntdata"/><Relationship Id="rId35" Type="http://schemas.openxmlformats.org/officeDocument/2006/relationships/slide" Target="slides/slide30.xml"/><Relationship Id="rId79" Type="http://schemas.openxmlformats.org/officeDocument/2006/relationships/font" Target="fonts/SourceSansPro-bold.fntdata"/><Relationship Id="rId34" Type="http://schemas.openxmlformats.org/officeDocument/2006/relationships/slide" Target="slides/slide29.xml"/><Relationship Id="rId78" Type="http://schemas.openxmlformats.org/officeDocument/2006/relationships/font" Target="fonts/SourceSansPro-regular.fntdata"/><Relationship Id="rId71" Type="http://schemas.openxmlformats.org/officeDocument/2006/relationships/font" Target="fonts/PoppinsBlack-boldItalic.fntdata"/><Relationship Id="rId70" Type="http://schemas.openxmlformats.org/officeDocument/2006/relationships/font" Target="fonts/PoppinsBlack-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oppinsLight-regular.fntdata"/><Relationship Id="rId61" Type="http://schemas.openxmlformats.org/officeDocument/2006/relationships/font" Target="fonts/Poppins-boldItalic.fntdata"/><Relationship Id="rId20" Type="http://schemas.openxmlformats.org/officeDocument/2006/relationships/slide" Target="slides/slide15.xml"/><Relationship Id="rId64" Type="http://schemas.openxmlformats.org/officeDocument/2006/relationships/font" Target="fonts/PoppinsLight-italic.fntdata"/><Relationship Id="rId63" Type="http://schemas.openxmlformats.org/officeDocument/2006/relationships/font" Target="fonts/PoppinsLight-bold.fntdata"/><Relationship Id="rId22" Type="http://schemas.openxmlformats.org/officeDocument/2006/relationships/slide" Target="slides/slide17.xml"/><Relationship Id="rId66" Type="http://schemas.openxmlformats.org/officeDocument/2006/relationships/font" Target="fonts/PoppinsMedium-regular.fntdata"/><Relationship Id="rId21" Type="http://schemas.openxmlformats.org/officeDocument/2006/relationships/slide" Target="slides/slide16.xml"/><Relationship Id="rId65" Type="http://schemas.openxmlformats.org/officeDocument/2006/relationships/font" Target="fonts/PoppinsLight-boldItalic.fntdata"/><Relationship Id="rId24" Type="http://schemas.openxmlformats.org/officeDocument/2006/relationships/slide" Target="slides/slide19.xml"/><Relationship Id="rId68" Type="http://schemas.openxmlformats.org/officeDocument/2006/relationships/font" Target="fonts/PoppinsMedium-italic.fntdata"/><Relationship Id="rId23" Type="http://schemas.openxmlformats.org/officeDocument/2006/relationships/slide" Target="slides/slide18.xml"/><Relationship Id="rId67" Type="http://schemas.openxmlformats.org/officeDocument/2006/relationships/font" Target="fonts/PoppinsMedium-bold.fntdata"/><Relationship Id="rId60" Type="http://schemas.openxmlformats.org/officeDocument/2006/relationships/font" Target="fonts/Poppins-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oppinsMedium-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Poppins-bold.fntdata"/><Relationship Id="rId14" Type="http://schemas.openxmlformats.org/officeDocument/2006/relationships/slide" Target="slides/slide9.xml"/><Relationship Id="rId58" Type="http://schemas.openxmlformats.org/officeDocument/2006/relationships/font" Target="fonts/Poppi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7" name="Shape 3417"/>
        <p:cNvGrpSpPr/>
        <p:nvPr/>
      </p:nvGrpSpPr>
      <p:grpSpPr>
        <a:xfrm>
          <a:off x="0" y="0"/>
          <a:ext cx="0" cy="0"/>
          <a:chOff x="0" y="0"/>
          <a:chExt cx="0" cy="0"/>
        </a:xfrm>
      </p:grpSpPr>
      <p:sp>
        <p:nvSpPr>
          <p:cNvPr id="3418" name="Google Shape;3418;ga3b7e49681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9" name="Google Shape;3419;ga3b7e49681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1" name="Shape 3551"/>
        <p:cNvGrpSpPr/>
        <p:nvPr/>
      </p:nvGrpSpPr>
      <p:grpSpPr>
        <a:xfrm>
          <a:off x="0" y="0"/>
          <a:ext cx="0" cy="0"/>
          <a:chOff x="0" y="0"/>
          <a:chExt cx="0" cy="0"/>
        </a:xfrm>
      </p:grpSpPr>
      <p:sp>
        <p:nvSpPr>
          <p:cNvPr id="3552" name="Google Shape;3552;ge966d512a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3" name="Google Shape;3553;ge966d512a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7" name="Shape 3557"/>
        <p:cNvGrpSpPr/>
        <p:nvPr/>
      </p:nvGrpSpPr>
      <p:grpSpPr>
        <a:xfrm>
          <a:off x="0" y="0"/>
          <a:ext cx="0" cy="0"/>
          <a:chOff x="0" y="0"/>
          <a:chExt cx="0" cy="0"/>
        </a:xfrm>
      </p:grpSpPr>
      <p:sp>
        <p:nvSpPr>
          <p:cNvPr id="3558" name="Google Shape;3558;ge966d512a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9" name="Google Shape;3559;ge966d512a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3" name="Shape 3563"/>
        <p:cNvGrpSpPr/>
        <p:nvPr/>
      </p:nvGrpSpPr>
      <p:grpSpPr>
        <a:xfrm>
          <a:off x="0" y="0"/>
          <a:ext cx="0" cy="0"/>
          <a:chOff x="0" y="0"/>
          <a:chExt cx="0" cy="0"/>
        </a:xfrm>
      </p:grpSpPr>
      <p:sp>
        <p:nvSpPr>
          <p:cNvPr id="3564" name="Google Shape;3564;ge966d512a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5" name="Google Shape;3565;ge966d512a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9" name="Shape 3569"/>
        <p:cNvGrpSpPr/>
        <p:nvPr/>
      </p:nvGrpSpPr>
      <p:grpSpPr>
        <a:xfrm>
          <a:off x="0" y="0"/>
          <a:ext cx="0" cy="0"/>
          <a:chOff x="0" y="0"/>
          <a:chExt cx="0" cy="0"/>
        </a:xfrm>
      </p:grpSpPr>
      <p:sp>
        <p:nvSpPr>
          <p:cNvPr id="3570" name="Google Shape;3570;ge966d512a7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1" name="Google Shape;3571;ge966d512a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5" name="Shape 3575"/>
        <p:cNvGrpSpPr/>
        <p:nvPr/>
      </p:nvGrpSpPr>
      <p:grpSpPr>
        <a:xfrm>
          <a:off x="0" y="0"/>
          <a:ext cx="0" cy="0"/>
          <a:chOff x="0" y="0"/>
          <a:chExt cx="0" cy="0"/>
        </a:xfrm>
      </p:grpSpPr>
      <p:sp>
        <p:nvSpPr>
          <p:cNvPr id="3576" name="Google Shape;3576;ge966d512a7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7" name="Google Shape;3577;ge966d512a7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1" name="Shape 3581"/>
        <p:cNvGrpSpPr/>
        <p:nvPr/>
      </p:nvGrpSpPr>
      <p:grpSpPr>
        <a:xfrm>
          <a:off x="0" y="0"/>
          <a:ext cx="0" cy="0"/>
          <a:chOff x="0" y="0"/>
          <a:chExt cx="0" cy="0"/>
        </a:xfrm>
      </p:grpSpPr>
      <p:sp>
        <p:nvSpPr>
          <p:cNvPr id="3582" name="Google Shape;3582;ge966d512a7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3" name="Google Shape;3583;ge966d512a7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7" name="Shape 3587"/>
        <p:cNvGrpSpPr/>
        <p:nvPr/>
      </p:nvGrpSpPr>
      <p:grpSpPr>
        <a:xfrm>
          <a:off x="0" y="0"/>
          <a:ext cx="0" cy="0"/>
          <a:chOff x="0" y="0"/>
          <a:chExt cx="0" cy="0"/>
        </a:xfrm>
      </p:grpSpPr>
      <p:sp>
        <p:nvSpPr>
          <p:cNvPr id="3588" name="Google Shape;3588;ge966d512a7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9" name="Google Shape;3589;ge966d512a7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3" name="Shape 3593"/>
        <p:cNvGrpSpPr/>
        <p:nvPr/>
      </p:nvGrpSpPr>
      <p:grpSpPr>
        <a:xfrm>
          <a:off x="0" y="0"/>
          <a:ext cx="0" cy="0"/>
          <a:chOff x="0" y="0"/>
          <a:chExt cx="0" cy="0"/>
        </a:xfrm>
      </p:grpSpPr>
      <p:sp>
        <p:nvSpPr>
          <p:cNvPr id="3594" name="Google Shape;3594;ge98ea8de1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5" name="Google Shape;3595;ge98ea8de1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8" name="Shape 3598"/>
        <p:cNvGrpSpPr/>
        <p:nvPr/>
      </p:nvGrpSpPr>
      <p:grpSpPr>
        <a:xfrm>
          <a:off x="0" y="0"/>
          <a:ext cx="0" cy="0"/>
          <a:chOff x="0" y="0"/>
          <a:chExt cx="0" cy="0"/>
        </a:xfrm>
      </p:grpSpPr>
      <p:sp>
        <p:nvSpPr>
          <p:cNvPr id="3599" name="Google Shape;3599;ge98ea8de1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0" name="Google Shape;3600;ge98ea8de1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3" name="Shape 3603"/>
        <p:cNvGrpSpPr/>
        <p:nvPr/>
      </p:nvGrpSpPr>
      <p:grpSpPr>
        <a:xfrm>
          <a:off x="0" y="0"/>
          <a:ext cx="0" cy="0"/>
          <a:chOff x="0" y="0"/>
          <a:chExt cx="0" cy="0"/>
        </a:xfrm>
      </p:grpSpPr>
      <p:sp>
        <p:nvSpPr>
          <p:cNvPr id="3604" name="Google Shape;3604;ga48cadbab0_0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5" name="Google Shape;3605;ga48cadbab0_0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3" name="Shape 3423"/>
        <p:cNvGrpSpPr/>
        <p:nvPr/>
      </p:nvGrpSpPr>
      <p:grpSpPr>
        <a:xfrm>
          <a:off x="0" y="0"/>
          <a:ext cx="0" cy="0"/>
          <a:chOff x="0" y="0"/>
          <a:chExt cx="0" cy="0"/>
        </a:xfrm>
      </p:grpSpPr>
      <p:sp>
        <p:nvSpPr>
          <p:cNvPr id="3424" name="Google Shape;3424;ga3b7e49681_0_2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5" name="Google Shape;3425;ga3b7e49681_0_2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8" name="Shape 3608"/>
        <p:cNvGrpSpPr/>
        <p:nvPr/>
      </p:nvGrpSpPr>
      <p:grpSpPr>
        <a:xfrm>
          <a:off x="0" y="0"/>
          <a:ext cx="0" cy="0"/>
          <a:chOff x="0" y="0"/>
          <a:chExt cx="0" cy="0"/>
        </a:xfrm>
      </p:grpSpPr>
      <p:sp>
        <p:nvSpPr>
          <p:cNvPr id="3609" name="Google Shape;3609;gd4b4f354b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0" name="Google Shape;3610;gd4b4f354b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4" name="Shape 3614"/>
        <p:cNvGrpSpPr/>
        <p:nvPr/>
      </p:nvGrpSpPr>
      <p:grpSpPr>
        <a:xfrm>
          <a:off x="0" y="0"/>
          <a:ext cx="0" cy="0"/>
          <a:chOff x="0" y="0"/>
          <a:chExt cx="0" cy="0"/>
        </a:xfrm>
      </p:grpSpPr>
      <p:sp>
        <p:nvSpPr>
          <p:cNvPr id="3615" name="Google Shape;3615;ge966d512a7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6" name="Google Shape;3616;ge966d512a7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9" name="Shape 3619"/>
        <p:cNvGrpSpPr/>
        <p:nvPr/>
      </p:nvGrpSpPr>
      <p:grpSpPr>
        <a:xfrm>
          <a:off x="0" y="0"/>
          <a:ext cx="0" cy="0"/>
          <a:chOff x="0" y="0"/>
          <a:chExt cx="0" cy="0"/>
        </a:xfrm>
      </p:grpSpPr>
      <p:sp>
        <p:nvSpPr>
          <p:cNvPr id="3620" name="Google Shape;3620;ge966d512a7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1" name="Google Shape;3621;ge966d512a7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5" name="Shape 3625"/>
        <p:cNvGrpSpPr/>
        <p:nvPr/>
      </p:nvGrpSpPr>
      <p:grpSpPr>
        <a:xfrm>
          <a:off x="0" y="0"/>
          <a:ext cx="0" cy="0"/>
          <a:chOff x="0" y="0"/>
          <a:chExt cx="0" cy="0"/>
        </a:xfrm>
      </p:grpSpPr>
      <p:sp>
        <p:nvSpPr>
          <p:cNvPr id="3626" name="Google Shape;3626;ge966d512a7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7" name="Google Shape;3627;ge966d512a7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1" name="Shape 3631"/>
        <p:cNvGrpSpPr/>
        <p:nvPr/>
      </p:nvGrpSpPr>
      <p:grpSpPr>
        <a:xfrm>
          <a:off x="0" y="0"/>
          <a:ext cx="0" cy="0"/>
          <a:chOff x="0" y="0"/>
          <a:chExt cx="0" cy="0"/>
        </a:xfrm>
      </p:grpSpPr>
      <p:sp>
        <p:nvSpPr>
          <p:cNvPr id="3632" name="Google Shape;3632;ge966d512a7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3" name="Google Shape;3633;ge966d512a7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7" name="Shape 3637"/>
        <p:cNvGrpSpPr/>
        <p:nvPr/>
      </p:nvGrpSpPr>
      <p:grpSpPr>
        <a:xfrm>
          <a:off x="0" y="0"/>
          <a:ext cx="0" cy="0"/>
          <a:chOff x="0" y="0"/>
          <a:chExt cx="0" cy="0"/>
        </a:xfrm>
      </p:grpSpPr>
      <p:sp>
        <p:nvSpPr>
          <p:cNvPr id="3638" name="Google Shape;3638;ge966d512a7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9" name="Google Shape;3639;ge966d512a7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3" name="Shape 3643"/>
        <p:cNvGrpSpPr/>
        <p:nvPr/>
      </p:nvGrpSpPr>
      <p:grpSpPr>
        <a:xfrm>
          <a:off x="0" y="0"/>
          <a:ext cx="0" cy="0"/>
          <a:chOff x="0" y="0"/>
          <a:chExt cx="0" cy="0"/>
        </a:xfrm>
      </p:grpSpPr>
      <p:sp>
        <p:nvSpPr>
          <p:cNvPr id="3644" name="Google Shape;3644;ge966d512a7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5" name="Google Shape;3645;ge966d512a7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9" name="Shape 3649"/>
        <p:cNvGrpSpPr/>
        <p:nvPr/>
      </p:nvGrpSpPr>
      <p:grpSpPr>
        <a:xfrm>
          <a:off x="0" y="0"/>
          <a:ext cx="0" cy="0"/>
          <a:chOff x="0" y="0"/>
          <a:chExt cx="0" cy="0"/>
        </a:xfrm>
      </p:grpSpPr>
      <p:sp>
        <p:nvSpPr>
          <p:cNvPr id="3650" name="Google Shape;3650;ge966d512a7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1" name="Google Shape;3651;ge966d512a7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5" name="Shape 3655"/>
        <p:cNvGrpSpPr/>
        <p:nvPr/>
      </p:nvGrpSpPr>
      <p:grpSpPr>
        <a:xfrm>
          <a:off x="0" y="0"/>
          <a:ext cx="0" cy="0"/>
          <a:chOff x="0" y="0"/>
          <a:chExt cx="0" cy="0"/>
        </a:xfrm>
      </p:grpSpPr>
      <p:sp>
        <p:nvSpPr>
          <p:cNvPr id="3656" name="Google Shape;3656;ge966d512a7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7" name="Google Shape;3657;ge966d512a7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1" name="Shape 3661"/>
        <p:cNvGrpSpPr/>
        <p:nvPr/>
      </p:nvGrpSpPr>
      <p:grpSpPr>
        <a:xfrm>
          <a:off x="0" y="0"/>
          <a:ext cx="0" cy="0"/>
          <a:chOff x="0" y="0"/>
          <a:chExt cx="0" cy="0"/>
        </a:xfrm>
      </p:grpSpPr>
      <p:sp>
        <p:nvSpPr>
          <p:cNvPr id="3662" name="Google Shape;3662;ge966d512a7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3" name="Google Shape;3663;ge966d512a7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5" name="Shape 3435"/>
        <p:cNvGrpSpPr/>
        <p:nvPr/>
      </p:nvGrpSpPr>
      <p:grpSpPr>
        <a:xfrm>
          <a:off x="0" y="0"/>
          <a:ext cx="0" cy="0"/>
          <a:chOff x="0" y="0"/>
          <a:chExt cx="0" cy="0"/>
        </a:xfrm>
      </p:grpSpPr>
      <p:sp>
        <p:nvSpPr>
          <p:cNvPr id="3436" name="Google Shape;3436;ga3b7e49681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7" name="Google Shape;3437;ga3b7e49681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7" name="Shape 3667"/>
        <p:cNvGrpSpPr/>
        <p:nvPr/>
      </p:nvGrpSpPr>
      <p:grpSpPr>
        <a:xfrm>
          <a:off x="0" y="0"/>
          <a:ext cx="0" cy="0"/>
          <a:chOff x="0" y="0"/>
          <a:chExt cx="0" cy="0"/>
        </a:xfrm>
      </p:grpSpPr>
      <p:sp>
        <p:nvSpPr>
          <p:cNvPr id="3668" name="Google Shape;3668;ge966d512a7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9" name="Google Shape;3669;ge966d512a7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3" name="Shape 3673"/>
        <p:cNvGrpSpPr/>
        <p:nvPr/>
      </p:nvGrpSpPr>
      <p:grpSpPr>
        <a:xfrm>
          <a:off x="0" y="0"/>
          <a:ext cx="0" cy="0"/>
          <a:chOff x="0" y="0"/>
          <a:chExt cx="0" cy="0"/>
        </a:xfrm>
      </p:grpSpPr>
      <p:sp>
        <p:nvSpPr>
          <p:cNvPr id="3674" name="Google Shape;3674;ge966d512a7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5" name="Google Shape;3675;ge966d512a7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9" name="Shape 3679"/>
        <p:cNvGrpSpPr/>
        <p:nvPr/>
      </p:nvGrpSpPr>
      <p:grpSpPr>
        <a:xfrm>
          <a:off x="0" y="0"/>
          <a:ext cx="0" cy="0"/>
          <a:chOff x="0" y="0"/>
          <a:chExt cx="0" cy="0"/>
        </a:xfrm>
      </p:grpSpPr>
      <p:sp>
        <p:nvSpPr>
          <p:cNvPr id="3680" name="Google Shape;3680;ge966d512a7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1" name="Google Shape;3681;ge966d512a7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5" name="Shape 3685"/>
        <p:cNvGrpSpPr/>
        <p:nvPr/>
      </p:nvGrpSpPr>
      <p:grpSpPr>
        <a:xfrm>
          <a:off x="0" y="0"/>
          <a:ext cx="0" cy="0"/>
          <a:chOff x="0" y="0"/>
          <a:chExt cx="0" cy="0"/>
        </a:xfrm>
      </p:grpSpPr>
      <p:sp>
        <p:nvSpPr>
          <p:cNvPr id="3686" name="Google Shape;3686;ge966d512a7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7" name="Google Shape;3687;ge966d512a7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1" name="Shape 3691"/>
        <p:cNvGrpSpPr/>
        <p:nvPr/>
      </p:nvGrpSpPr>
      <p:grpSpPr>
        <a:xfrm>
          <a:off x="0" y="0"/>
          <a:ext cx="0" cy="0"/>
          <a:chOff x="0" y="0"/>
          <a:chExt cx="0" cy="0"/>
        </a:xfrm>
      </p:grpSpPr>
      <p:sp>
        <p:nvSpPr>
          <p:cNvPr id="3692" name="Google Shape;3692;ge966d512a7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3" name="Google Shape;3693;ge966d512a7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7" name="Shape 3697"/>
        <p:cNvGrpSpPr/>
        <p:nvPr/>
      </p:nvGrpSpPr>
      <p:grpSpPr>
        <a:xfrm>
          <a:off x="0" y="0"/>
          <a:ext cx="0" cy="0"/>
          <a:chOff x="0" y="0"/>
          <a:chExt cx="0" cy="0"/>
        </a:xfrm>
      </p:grpSpPr>
      <p:sp>
        <p:nvSpPr>
          <p:cNvPr id="3698" name="Google Shape;3698;ge966d512a7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9" name="Google Shape;3699;ge966d512a7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3" name="Shape 3703"/>
        <p:cNvGrpSpPr/>
        <p:nvPr/>
      </p:nvGrpSpPr>
      <p:grpSpPr>
        <a:xfrm>
          <a:off x="0" y="0"/>
          <a:ext cx="0" cy="0"/>
          <a:chOff x="0" y="0"/>
          <a:chExt cx="0" cy="0"/>
        </a:xfrm>
      </p:grpSpPr>
      <p:sp>
        <p:nvSpPr>
          <p:cNvPr id="3704" name="Google Shape;3704;ge966d512a7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5" name="Google Shape;3705;ge966d512a7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9" name="Shape 3709"/>
        <p:cNvGrpSpPr/>
        <p:nvPr/>
      </p:nvGrpSpPr>
      <p:grpSpPr>
        <a:xfrm>
          <a:off x="0" y="0"/>
          <a:ext cx="0" cy="0"/>
          <a:chOff x="0" y="0"/>
          <a:chExt cx="0" cy="0"/>
        </a:xfrm>
      </p:grpSpPr>
      <p:sp>
        <p:nvSpPr>
          <p:cNvPr id="3710" name="Google Shape;3710;ge966d512a7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1" name="Google Shape;3711;ge966d512a7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5" name="Shape 3715"/>
        <p:cNvGrpSpPr/>
        <p:nvPr/>
      </p:nvGrpSpPr>
      <p:grpSpPr>
        <a:xfrm>
          <a:off x="0" y="0"/>
          <a:ext cx="0" cy="0"/>
          <a:chOff x="0" y="0"/>
          <a:chExt cx="0" cy="0"/>
        </a:xfrm>
      </p:grpSpPr>
      <p:sp>
        <p:nvSpPr>
          <p:cNvPr id="3716" name="Google Shape;3716;ge966d512a7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7" name="Google Shape;3717;ge966d512a7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1" name="Shape 3721"/>
        <p:cNvGrpSpPr/>
        <p:nvPr/>
      </p:nvGrpSpPr>
      <p:grpSpPr>
        <a:xfrm>
          <a:off x="0" y="0"/>
          <a:ext cx="0" cy="0"/>
          <a:chOff x="0" y="0"/>
          <a:chExt cx="0" cy="0"/>
        </a:xfrm>
      </p:grpSpPr>
      <p:sp>
        <p:nvSpPr>
          <p:cNvPr id="3722" name="Google Shape;3722;ge966d512a7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3" name="Google Shape;3723;ge966d512a7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1" name="Shape 3441"/>
        <p:cNvGrpSpPr/>
        <p:nvPr/>
      </p:nvGrpSpPr>
      <p:grpSpPr>
        <a:xfrm>
          <a:off x="0" y="0"/>
          <a:ext cx="0" cy="0"/>
          <a:chOff x="0" y="0"/>
          <a:chExt cx="0" cy="0"/>
        </a:xfrm>
      </p:grpSpPr>
      <p:sp>
        <p:nvSpPr>
          <p:cNvPr id="3442" name="Google Shape;3442;ga3b7e49681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3" name="Google Shape;3443;ga3b7e49681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7" name="Shape 3727"/>
        <p:cNvGrpSpPr/>
        <p:nvPr/>
      </p:nvGrpSpPr>
      <p:grpSpPr>
        <a:xfrm>
          <a:off x="0" y="0"/>
          <a:ext cx="0" cy="0"/>
          <a:chOff x="0" y="0"/>
          <a:chExt cx="0" cy="0"/>
        </a:xfrm>
      </p:grpSpPr>
      <p:sp>
        <p:nvSpPr>
          <p:cNvPr id="3728" name="Google Shape;3728;ge966d512a7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9" name="Google Shape;3729;ge966d512a7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3" name="Shape 3733"/>
        <p:cNvGrpSpPr/>
        <p:nvPr/>
      </p:nvGrpSpPr>
      <p:grpSpPr>
        <a:xfrm>
          <a:off x="0" y="0"/>
          <a:ext cx="0" cy="0"/>
          <a:chOff x="0" y="0"/>
          <a:chExt cx="0" cy="0"/>
        </a:xfrm>
      </p:grpSpPr>
      <p:sp>
        <p:nvSpPr>
          <p:cNvPr id="3734" name="Google Shape;3734;ge966d512a7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5" name="Google Shape;3735;ge966d512a7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9" name="Shape 3739"/>
        <p:cNvGrpSpPr/>
        <p:nvPr/>
      </p:nvGrpSpPr>
      <p:grpSpPr>
        <a:xfrm>
          <a:off x="0" y="0"/>
          <a:ext cx="0" cy="0"/>
          <a:chOff x="0" y="0"/>
          <a:chExt cx="0" cy="0"/>
        </a:xfrm>
      </p:grpSpPr>
      <p:sp>
        <p:nvSpPr>
          <p:cNvPr id="3740" name="Google Shape;3740;ge966d512a7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1" name="Google Shape;3741;ge966d512a7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5" name="Shape 3745"/>
        <p:cNvGrpSpPr/>
        <p:nvPr/>
      </p:nvGrpSpPr>
      <p:grpSpPr>
        <a:xfrm>
          <a:off x="0" y="0"/>
          <a:ext cx="0" cy="0"/>
          <a:chOff x="0" y="0"/>
          <a:chExt cx="0" cy="0"/>
        </a:xfrm>
      </p:grpSpPr>
      <p:sp>
        <p:nvSpPr>
          <p:cNvPr id="3746" name="Google Shape;3746;gd4b4f354b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7" name="Google Shape;3747;gd4b4f354b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0" name="Shape 3750"/>
        <p:cNvGrpSpPr/>
        <p:nvPr/>
      </p:nvGrpSpPr>
      <p:grpSpPr>
        <a:xfrm>
          <a:off x="0" y="0"/>
          <a:ext cx="0" cy="0"/>
          <a:chOff x="0" y="0"/>
          <a:chExt cx="0" cy="0"/>
        </a:xfrm>
      </p:grpSpPr>
      <p:sp>
        <p:nvSpPr>
          <p:cNvPr id="3751" name="Google Shape;3751;gd4b4f354b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2" name="Google Shape;3752;gd4b4f354b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7" name="Shape 3807"/>
        <p:cNvGrpSpPr/>
        <p:nvPr/>
      </p:nvGrpSpPr>
      <p:grpSpPr>
        <a:xfrm>
          <a:off x="0" y="0"/>
          <a:ext cx="0" cy="0"/>
          <a:chOff x="0" y="0"/>
          <a:chExt cx="0" cy="0"/>
        </a:xfrm>
      </p:grpSpPr>
      <p:sp>
        <p:nvSpPr>
          <p:cNvPr id="3808" name="Google Shape;3808;ge966d512a7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9" name="Google Shape;3809;ge966d512a7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4" name="Shape 3814"/>
        <p:cNvGrpSpPr/>
        <p:nvPr/>
      </p:nvGrpSpPr>
      <p:grpSpPr>
        <a:xfrm>
          <a:off x="0" y="0"/>
          <a:ext cx="0" cy="0"/>
          <a:chOff x="0" y="0"/>
          <a:chExt cx="0" cy="0"/>
        </a:xfrm>
      </p:grpSpPr>
      <p:sp>
        <p:nvSpPr>
          <p:cNvPr id="3815" name="Google Shape;3815;gd4b4f354b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6" name="Google Shape;3816;gd4b4f354b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1" name="Shape 3821"/>
        <p:cNvGrpSpPr/>
        <p:nvPr/>
      </p:nvGrpSpPr>
      <p:grpSpPr>
        <a:xfrm>
          <a:off x="0" y="0"/>
          <a:ext cx="0" cy="0"/>
          <a:chOff x="0" y="0"/>
          <a:chExt cx="0" cy="0"/>
        </a:xfrm>
      </p:grpSpPr>
      <p:sp>
        <p:nvSpPr>
          <p:cNvPr id="3822" name="Google Shape;3822;ge966d512a7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3" name="Google Shape;3823;ge966d512a7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7" name="Shape 3827"/>
        <p:cNvGrpSpPr/>
        <p:nvPr/>
      </p:nvGrpSpPr>
      <p:grpSpPr>
        <a:xfrm>
          <a:off x="0" y="0"/>
          <a:ext cx="0" cy="0"/>
          <a:chOff x="0" y="0"/>
          <a:chExt cx="0" cy="0"/>
        </a:xfrm>
      </p:grpSpPr>
      <p:sp>
        <p:nvSpPr>
          <p:cNvPr id="3828" name="Google Shape;3828;ge966d512a7_1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9" name="Google Shape;3829;ge966d512a7_1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3" name="Shape 3833"/>
        <p:cNvGrpSpPr/>
        <p:nvPr/>
      </p:nvGrpSpPr>
      <p:grpSpPr>
        <a:xfrm>
          <a:off x="0" y="0"/>
          <a:ext cx="0" cy="0"/>
          <a:chOff x="0" y="0"/>
          <a:chExt cx="0" cy="0"/>
        </a:xfrm>
      </p:grpSpPr>
      <p:sp>
        <p:nvSpPr>
          <p:cNvPr id="3834" name="Google Shape;3834;ge98ea8de1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5" name="Google Shape;3835;ge98ea8de1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8" name="Shape 3498"/>
        <p:cNvGrpSpPr/>
        <p:nvPr/>
      </p:nvGrpSpPr>
      <p:grpSpPr>
        <a:xfrm>
          <a:off x="0" y="0"/>
          <a:ext cx="0" cy="0"/>
          <a:chOff x="0" y="0"/>
          <a:chExt cx="0" cy="0"/>
        </a:xfrm>
      </p:grpSpPr>
      <p:sp>
        <p:nvSpPr>
          <p:cNvPr id="3499" name="Google Shape;3499;gd4b4f354b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0" name="Google Shape;3500;gd4b4f354b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8" name="Shape 3838"/>
        <p:cNvGrpSpPr/>
        <p:nvPr/>
      </p:nvGrpSpPr>
      <p:grpSpPr>
        <a:xfrm>
          <a:off x="0" y="0"/>
          <a:ext cx="0" cy="0"/>
          <a:chOff x="0" y="0"/>
          <a:chExt cx="0" cy="0"/>
        </a:xfrm>
      </p:grpSpPr>
      <p:sp>
        <p:nvSpPr>
          <p:cNvPr id="3839" name="Google Shape;3839;ge98ea8de1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0" name="Google Shape;3840;ge98ea8de1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3" name="Shape 3843"/>
        <p:cNvGrpSpPr/>
        <p:nvPr/>
      </p:nvGrpSpPr>
      <p:grpSpPr>
        <a:xfrm>
          <a:off x="0" y="0"/>
          <a:ext cx="0" cy="0"/>
          <a:chOff x="0" y="0"/>
          <a:chExt cx="0" cy="0"/>
        </a:xfrm>
      </p:grpSpPr>
      <p:sp>
        <p:nvSpPr>
          <p:cNvPr id="3844" name="Google Shape;3844;gd4b4f354b8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5" name="Google Shape;3845;gd4b4f354b8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8" name="Shape 3848"/>
        <p:cNvGrpSpPr/>
        <p:nvPr/>
      </p:nvGrpSpPr>
      <p:grpSpPr>
        <a:xfrm>
          <a:off x="0" y="0"/>
          <a:ext cx="0" cy="0"/>
          <a:chOff x="0" y="0"/>
          <a:chExt cx="0" cy="0"/>
        </a:xfrm>
      </p:grpSpPr>
      <p:sp>
        <p:nvSpPr>
          <p:cNvPr id="3849" name="Google Shape;3849;ge966d512a7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0" name="Google Shape;3850;ge966d512a7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9" name="Shape 3509"/>
        <p:cNvGrpSpPr/>
        <p:nvPr/>
      </p:nvGrpSpPr>
      <p:grpSpPr>
        <a:xfrm>
          <a:off x="0" y="0"/>
          <a:ext cx="0" cy="0"/>
          <a:chOff x="0" y="0"/>
          <a:chExt cx="0" cy="0"/>
        </a:xfrm>
      </p:grpSpPr>
      <p:sp>
        <p:nvSpPr>
          <p:cNvPr id="3510" name="Google Shape;3510;g9f85bed76f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1" name="Google Shape;3511;g9f85bed76f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4" name="Shape 3514"/>
        <p:cNvGrpSpPr/>
        <p:nvPr/>
      </p:nvGrpSpPr>
      <p:grpSpPr>
        <a:xfrm>
          <a:off x="0" y="0"/>
          <a:ext cx="0" cy="0"/>
          <a:chOff x="0" y="0"/>
          <a:chExt cx="0" cy="0"/>
        </a:xfrm>
      </p:grpSpPr>
      <p:sp>
        <p:nvSpPr>
          <p:cNvPr id="3515" name="Google Shape;3515;g9f85bed76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6" name="Google Shape;3516;g9f85bed76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8" name="Shape 3538"/>
        <p:cNvGrpSpPr/>
        <p:nvPr/>
      </p:nvGrpSpPr>
      <p:grpSpPr>
        <a:xfrm>
          <a:off x="0" y="0"/>
          <a:ext cx="0" cy="0"/>
          <a:chOff x="0" y="0"/>
          <a:chExt cx="0" cy="0"/>
        </a:xfrm>
      </p:grpSpPr>
      <p:sp>
        <p:nvSpPr>
          <p:cNvPr id="3539" name="Google Shape;3539;ge966d512a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0" name="Google Shape;3540;ge966d512a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5" name="Shape 3545"/>
        <p:cNvGrpSpPr/>
        <p:nvPr/>
      </p:nvGrpSpPr>
      <p:grpSpPr>
        <a:xfrm>
          <a:off x="0" y="0"/>
          <a:ext cx="0" cy="0"/>
          <a:chOff x="0" y="0"/>
          <a:chExt cx="0" cy="0"/>
        </a:xfrm>
      </p:grpSpPr>
      <p:sp>
        <p:nvSpPr>
          <p:cNvPr id="3546" name="Google Shape;3546;ge966d512a7_1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7" name="Google Shape;3547;ge966d512a7_1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4300" y="671100"/>
            <a:ext cx="77154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b="1"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2" type="sldNum"/>
          </p:nvPr>
        </p:nvSpPr>
        <p:spPr>
          <a:xfrm>
            <a:off x="8472458" y="5044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grpSp>
        <p:nvGrpSpPr>
          <p:cNvPr id="11" name="Google Shape;11;p2"/>
          <p:cNvGrpSpPr/>
          <p:nvPr/>
        </p:nvGrpSpPr>
        <p:grpSpPr>
          <a:xfrm rot="-5236622">
            <a:off x="6412169" y="-1130828"/>
            <a:ext cx="1853898" cy="1381869"/>
            <a:chOff x="4500175" y="3779525"/>
            <a:chExt cx="1136425" cy="847075"/>
          </a:xfrm>
        </p:grpSpPr>
        <p:sp>
          <p:nvSpPr>
            <p:cNvPr id="12" name="Google Shape;12;p2"/>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rot="10800000">
            <a:off x="-580802" y="-652655"/>
            <a:ext cx="4033310" cy="2216956"/>
            <a:chOff x="4178350" y="2375050"/>
            <a:chExt cx="938350" cy="515775"/>
          </a:xfrm>
        </p:grpSpPr>
        <p:sp>
          <p:nvSpPr>
            <p:cNvPr id="24" name="Google Shape;24;p2"/>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2"/>
          <p:cNvGrpSpPr/>
          <p:nvPr/>
        </p:nvGrpSpPr>
        <p:grpSpPr>
          <a:xfrm>
            <a:off x="3452488" y="317625"/>
            <a:ext cx="700450" cy="636075"/>
            <a:chOff x="3652400" y="3788700"/>
            <a:chExt cx="700450" cy="636075"/>
          </a:xfrm>
        </p:grpSpPr>
        <p:sp>
          <p:nvSpPr>
            <p:cNvPr id="32" name="Google Shape;32;p2"/>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2"/>
          <p:cNvGrpSpPr/>
          <p:nvPr/>
        </p:nvGrpSpPr>
        <p:grpSpPr>
          <a:xfrm flipH="1">
            <a:off x="4705939" y="3402680"/>
            <a:ext cx="5889385" cy="2656239"/>
            <a:chOff x="5619200" y="4458200"/>
            <a:chExt cx="1647150" cy="742900"/>
          </a:xfrm>
        </p:grpSpPr>
        <p:sp>
          <p:nvSpPr>
            <p:cNvPr id="48" name="Google Shape;48;p2"/>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2"/>
          <p:cNvGrpSpPr/>
          <p:nvPr/>
        </p:nvGrpSpPr>
        <p:grpSpPr>
          <a:xfrm rot="-2025439">
            <a:off x="5809038" y="4575903"/>
            <a:ext cx="1019004" cy="1634769"/>
            <a:chOff x="2402100" y="3854125"/>
            <a:chExt cx="435600" cy="698825"/>
          </a:xfrm>
        </p:grpSpPr>
        <p:sp>
          <p:nvSpPr>
            <p:cNvPr id="54" name="Google Shape;54;p2"/>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2"/>
          <p:cNvGrpSpPr/>
          <p:nvPr/>
        </p:nvGrpSpPr>
        <p:grpSpPr>
          <a:xfrm>
            <a:off x="-1158528" y="4518079"/>
            <a:ext cx="3672418" cy="1331055"/>
            <a:chOff x="-1068128" y="3996204"/>
            <a:chExt cx="3672418" cy="1331055"/>
          </a:xfrm>
        </p:grpSpPr>
        <p:sp>
          <p:nvSpPr>
            <p:cNvPr id="68" name="Google Shape;68;p2"/>
            <p:cNvSpPr/>
            <p:nvPr/>
          </p:nvSpPr>
          <p:spPr>
            <a:xfrm rot="-10594719">
              <a:off x="-1038001" y="4102993"/>
              <a:ext cx="3612164" cy="1117479"/>
            </a:xfrm>
            <a:custGeom>
              <a:rect b="b" l="l" r="r" t="t"/>
              <a:pathLst>
                <a:path extrusionOk="0" h="19192" w="62034">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2"/>
            <p:cNvGrpSpPr/>
            <p:nvPr/>
          </p:nvGrpSpPr>
          <p:grpSpPr>
            <a:xfrm>
              <a:off x="-800178" y="4304942"/>
              <a:ext cx="2873315" cy="818933"/>
              <a:chOff x="-800178" y="4304942"/>
              <a:chExt cx="2873315" cy="818933"/>
            </a:xfrm>
          </p:grpSpPr>
          <p:sp>
            <p:nvSpPr>
              <p:cNvPr id="70" name="Google Shape;70;p2"/>
              <p:cNvSpPr/>
              <p:nvPr/>
            </p:nvSpPr>
            <p:spPr>
              <a:xfrm rot="-10594719">
                <a:off x="1780944" y="5070486"/>
                <a:ext cx="126240" cy="49667"/>
              </a:xfrm>
              <a:custGeom>
                <a:rect b="b" l="l" r="r" t="t"/>
                <a:pathLst>
                  <a:path extrusionOk="0" h="853" w="2168">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rot="-10594719">
                <a:off x="1565235" y="5016770"/>
                <a:ext cx="124668" cy="49551"/>
              </a:xfrm>
              <a:custGeom>
                <a:rect b="b" l="l" r="r" t="t"/>
                <a:pathLst>
                  <a:path extrusionOk="0" h="851" w="2141">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10594719">
                <a:off x="1976086" y="4955828"/>
                <a:ext cx="95786" cy="45242"/>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10594719">
                <a:off x="1773296" y="4958228"/>
                <a:ext cx="95786" cy="45184"/>
              </a:xfrm>
              <a:custGeom>
                <a:rect b="b" l="l" r="r" t="t"/>
                <a:pathLst>
                  <a:path extrusionOk="0" h="776" w="1645">
                    <a:moveTo>
                      <a:pt x="900" y="0"/>
                    </a:moveTo>
                    <a:cubicBezTo>
                      <a:pt x="249" y="0"/>
                      <a:pt x="1" y="776"/>
                      <a:pt x="776" y="776"/>
                    </a:cubicBezTo>
                    <a:cubicBezTo>
                      <a:pt x="1397" y="776"/>
                      <a:pt x="1645" y="0"/>
                      <a:pt x="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10594719">
                <a:off x="1864326" y="4858253"/>
                <a:ext cx="126473" cy="45999"/>
              </a:xfrm>
              <a:custGeom>
                <a:rect b="b" l="l" r="r" t="t"/>
                <a:pathLst>
                  <a:path extrusionOk="0" h="790" w="2172">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rot="-10594719">
                <a:off x="1635557" y="4850249"/>
                <a:ext cx="88566" cy="25328"/>
              </a:xfrm>
              <a:custGeom>
                <a:rect b="b" l="l" r="r" t="t"/>
                <a:pathLst>
                  <a:path extrusionOk="0" h="435" w="1521">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rot="-10594719">
                <a:off x="1326281" y="4893132"/>
                <a:ext cx="144524" cy="58168"/>
              </a:xfrm>
              <a:custGeom>
                <a:rect b="b" l="l" r="r" t="t"/>
                <a:pathLst>
                  <a:path extrusionOk="0" h="999" w="2482">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rot="-10594719">
                <a:off x="1377624" y="4771551"/>
                <a:ext cx="112090" cy="34645"/>
              </a:xfrm>
              <a:custGeom>
                <a:rect b="b" l="l" r="r" t="t"/>
                <a:pathLst>
                  <a:path extrusionOk="0" h="595" w="1925">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rot="-10594719">
                <a:off x="1803282" y="4697382"/>
                <a:ext cx="112032" cy="48211"/>
              </a:xfrm>
              <a:custGeom>
                <a:rect b="b" l="l" r="r" t="t"/>
                <a:pathLst>
                  <a:path extrusionOk="0" h="828" w="1924">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rot="-10594719">
                <a:off x="1895778" y="4578886"/>
                <a:ext cx="113837" cy="36159"/>
              </a:xfrm>
              <a:custGeom>
                <a:rect b="b" l="l" r="r" t="t"/>
                <a:pathLst>
                  <a:path extrusionOk="0" h="621" w="1955">
                    <a:moveTo>
                      <a:pt x="1210" y="1"/>
                    </a:moveTo>
                    <a:cubicBezTo>
                      <a:pt x="807" y="1"/>
                      <a:pt x="1" y="621"/>
                      <a:pt x="745" y="621"/>
                    </a:cubicBezTo>
                    <a:cubicBezTo>
                      <a:pt x="1148" y="621"/>
                      <a:pt x="195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rot="-10594719">
                <a:off x="1667823" y="4452968"/>
                <a:ext cx="119311" cy="43903"/>
              </a:xfrm>
              <a:custGeom>
                <a:rect b="b" l="l" r="r" t="t"/>
                <a:pathLst>
                  <a:path extrusionOk="0" h="754" w="2049">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rot="-10594719">
                <a:off x="1579763" y="4538236"/>
                <a:ext cx="113896" cy="34412"/>
              </a:xfrm>
              <a:custGeom>
                <a:rect b="b" l="l" r="r" t="t"/>
                <a:pathLst>
                  <a:path extrusionOk="0" h="591" w="1956">
                    <a:moveTo>
                      <a:pt x="1211" y="1"/>
                    </a:moveTo>
                    <a:cubicBezTo>
                      <a:pt x="838" y="1"/>
                      <a:pt x="1" y="590"/>
                      <a:pt x="776" y="590"/>
                    </a:cubicBezTo>
                    <a:cubicBezTo>
                      <a:pt x="1149" y="590"/>
                      <a:pt x="1955"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rot="-10594719">
                <a:off x="1579808" y="4655738"/>
                <a:ext cx="106675" cy="39652"/>
              </a:xfrm>
              <a:custGeom>
                <a:rect b="b" l="l" r="r" t="t"/>
                <a:pathLst>
                  <a:path extrusionOk="0" h="681" w="1832">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rot="-10594719">
                <a:off x="1253171" y="4536196"/>
                <a:ext cx="131888" cy="69813"/>
              </a:xfrm>
              <a:custGeom>
                <a:rect b="b" l="l" r="r" t="t"/>
                <a:pathLst>
                  <a:path extrusionOk="0" h="1199" w="2265">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rot="-10594719">
                <a:off x="1324781" y="4401406"/>
                <a:ext cx="110227" cy="62419"/>
              </a:xfrm>
              <a:custGeom>
                <a:rect b="b" l="l" r="r" t="t"/>
                <a:pathLst>
                  <a:path extrusionOk="0" h="1072" w="1893">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rot="-10594719">
                <a:off x="1535351" y="4341719"/>
                <a:ext cx="103007" cy="37556"/>
              </a:xfrm>
              <a:custGeom>
                <a:rect b="b" l="l" r="r" t="t"/>
                <a:pathLst>
                  <a:path extrusionOk="0" h="645" w="1769">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rot="-10594719">
                <a:off x="1118834" y="4308400"/>
                <a:ext cx="117506" cy="54616"/>
              </a:xfrm>
              <a:custGeom>
                <a:rect b="b" l="l" r="r" t="t"/>
                <a:pathLst>
                  <a:path extrusionOk="0" h="938" w="2018">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rot="-10594719">
                <a:off x="780859" y="4335661"/>
                <a:ext cx="95786" cy="48037"/>
              </a:xfrm>
              <a:custGeom>
                <a:rect b="b" l="l" r="r" t="t"/>
                <a:pathLst>
                  <a:path extrusionOk="0" h="825" w="1645">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rot="-10594719">
                <a:off x="896926" y="4426275"/>
                <a:ext cx="104812" cy="39303"/>
              </a:xfrm>
              <a:custGeom>
                <a:rect b="b" l="l" r="r" t="t"/>
                <a:pathLst>
                  <a:path extrusionOk="0" h="675" w="180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rot="-10594719">
                <a:off x="1035410" y="4484473"/>
                <a:ext cx="146329" cy="74355"/>
              </a:xfrm>
              <a:custGeom>
                <a:rect b="b" l="l" r="r" t="t"/>
                <a:pathLst>
                  <a:path extrusionOk="0" h="1277" w="2513">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rot="-10594719">
                <a:off x="1152901" y="4685992"/>
                <a:ext cx="99397" cy="36450"/>
              </a:xfrm>
              <a:custGeom>
                <a:rect b="b" l="l" r="r" t="t"/>
                <a:pathLst>
                  <a:path extrusionOk="0" h="626" w="1707">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rot="-10594719">
                <a:off x="1100228" y="4854235"/>
                <a:ext cx="153608" cy="70337"/>
              </a:xfrm>
              <a:custGeom>
                <a:rect b="b" l="l" r="r" t="t"/>
                <a:pathLst>
                  <a:path extrusionOk="0" h="1208" w="2638">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rot="-10594719">
                <a:off x="909141" y="4699932"/>
                <a:ext cx="84956" cy="50657"/>
              </a:xfrm>
              <a:custGeom>
                <a:rect b="b" l="l" r="r" t="t"/>
                <a:pathLst>
                  <a:path extrusionOk="0" h="870" w="1459">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rot="-10594719">
                <a:off x="661505" y="4790849"/>
                <a:ext cx="119253" cy="43961"/>
              </a:xfrm>
              <a:custGeom>
                <a:rect b="b" l="l" r="r" t="t"/>
                <a:pathLst>
                  <a:path extrusionOk="0" h="755" w="2048">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rot="-10594719">
                <a:off x="716042" y="4640466"/>
                <a:ext cx="115642" cy="32548"/>
              </a:xfrm>
              <a:custGeom>
                <a:rect b="b" l="l" r="r" t="t"/>
                <a:pathLst>
                  <a:path extrusionOk="0" h="559" w="1986">
                    <a:moveTo>
                      <a:pt x="1210" y="0"/>
                    </a:moveTo>
                    <a:cubicBezTo>
                      <a:pt x="838" y="0"/>
                      <a:pt x="0" y="559"/>
                      <a:pt x="776" y="559"/>
                    </a:cubicBezTo>
                    <a:cubicBezTo>
                      <a:pt x="1148" y="559"/>
                      <a:pt x="1985"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rot="-10594719">
                <a:off x="596313" y="4488004"/>
                <a:ext cx="97591" cy="45242"/>
              </a:xfrm>
              <a:custGeom>
                <a:rect b="b" l="l" r="r" t="t"/>
                <a:pathLst>
                  <a:path extrusionOk="0" h="777" w="1676">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rot="-10594719">
                <a:off x="411673" y="4405110"/>
                <a:ext cx="113837" cy="32548"/>
              </a:xfrm>
              <a:custGeom>
                <a:rect b="b" l="l" r="r" t="t"/>
                <a:pathLst>
                  <a:path extrusionOk="0" h="559" w="1955">
                    <a:moveTo>
                      <a:pt x="1210" y="1"/>
                    </a:moveTo>
                    <a:cubicBezTo>
                      <a:pt x="807" y="1"/>
                      <a:pt x="0" y="559"/>
                      <a:pt x="745" y="559"/>
                    </a:cubicBezTo>
                    <a:cubicBezTo>
                      <a:pt x="1148" y="559"/>
                      <a:pt x="195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rot="-10594719">
                <a:off x="260348" y="4417234"/>
                <a:ext cx="95786" cy="45184"/>
              </a:xfrm>
              <a:custGeom>
                <a:rect b="b" l="l" r="r" t="t"/>
                <a:pathLst>
                  <a:path extrusionOk="0" h="776" w="1645">
                    <a:moveTo>
                      <a:pt x="869" y="0"/>
                    </a:moveTo>
                    <a:cubicBezTo>
                      <a:pt x="248" y="0"/>
                      <a:pt x="0" y="776"/>
                      <a:pt x="776" y="776"/>
                    </a:cubicBezTo>
                    <a:cubicBezTo>
                      <a:pt x="1396" y="776"/>
                      <a:pt x="1644"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rot="-10594719">
                <a:off x="298549" y="4538806"/>
                <a:ext cx="92176" cy="38255"/>
              </a:xfrm>
              <a:custGeom>
                <a:rect b="b" l="l" r="r" t="t"/>
                <a:pathLst>
                  <a:path extrusionOk="0" h="657" w="1583">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rot="-10594719">
                <a:off x="400126" y="4620999"/>
                <a:ext cx="95786" cy="46989"/>
              </a:xfrm>
              <a:custGeom>
                <a:rect b="b" l="l" r="r" t="t"/>
                <a:pathLst>
                  <a:path extrusionOk="0" h="807" w="1645">
                    <a:moveTo>
                      <a:pt x="869" y="0"/>
                    </a:moveTo>
                    <a:cubicBezTo>
                      <a:pt x="249" y="0"/>
                      <a:pt x="1" y="807"/>
                      <a:pt x="776" y="807"/>
                    </a:cubicBezTo>
                    <a:cubicBezTo>
                      <a:pt x="1397" y="807"/>
                      <a:pt x="1645"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rot="-10594719">
                <a:off x="569542" y="4609361"/>
                <a:ext cx="93981" cy="32548"/>
              </a:xfrm>
              <a:custGeom>
                <a:rect b="b" l="l" r="r" t="t"/>
                <a:pathLst>
                  <a:path extrusionOk="0" h="559" w="1614">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rot="-10594719">
                <a:off x="262558" y="4750610"/>
                <a:ext cx="176259" cy="32781"/>
              </a:xfrm>
              <a:custGeom>
                <a:rect b="b" l="l" r="r" t="t"/>
                <a:pathLst>
                  <a:path extrusionOk="0" h="563" w="3027">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rot="-10594719">
                <a:off x="61020" y="4723690"/>
                <a:ext cx="93981" cy="47047"/>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rot="-10594719">
                <a:off x="-30399" y="4853917"/>
                <a:ext cx="124260" cy="31792"/>
              </a:xfrm>
              <a:custGeom>
                <a:rect b="b" l="l" r="r" t="t"/>
                <a:pathLst>
                  <a:path extrusionOk="0" h="546" w="2134">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rot="-10594719">
                <a:off x="111684" y="4611706"/>
                <a:ext cx="130083" cy="31035"/>
              </a:xfrm>
              <a:custGeom>
                <a:rect b="b" l="l" r="r" t="t"/>
                <a:pathLst>
                  <a:path extrusionOk="0" h="533" w="2234">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rot="-10594719">
                <a:off x="86956" y="4479838"/>
                <a:ext cx="115701" cy="30743"/>
              </a:xfrm>
              <a:custGeom>
                <a:rect b="b" l="l" r="r" t="t"/>
                <a:pathLst>
                  <a:path extrusionOk="0" h="528" w="1987">
                    <a:moveTo>
                      <a:pt x="1211" y="1"/>
                    </a:moveTo>
                    <a:cubicBezTo>
                      <a:pt x="869" y="1"/>
                      <a:pt x="1" y="528"/>
                      <a:pt x="745" y="528"/>
                    </a:cubicBezTo>
                    <a:cubicBezTo>
                      <a:pt x="1118" y="528"/>
                      <a:pt x="1986"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rot="-10594719">
                <a:off x="62376" y="4370819"/>
                <a:ext cx="90371" cy="41923"/>
              </a:xfrm>
              <a:custGeom>
                <a:rect b="b" l="l" r="r" t="t"/>
                <a:pathLst>
                  <a:path extrusionOk="0" h="720" w="1552">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rot="-10594719">
                <a:off x="-212795" y="4459478"/>
                <a:ext cx="93981" cy="50599"/>
              </a:xfrm>
              <a:custGeom>
                <a:rect b="b" l="l" r="r" t="t"/>
                <a:pathLst>
                  <a:path extrusionOk="0" h="869" w="1614">
                    <a:moveTo>
                      <a:pt x="869" y="0"/>
                    </a:moveTo>
                    <a:cubicBezTo>
                      <a:pt x="217" y="0"/>
                      <a:pt x="0" y="869"/>
                      <a:pt x="776" y="869"/>
                    </a:cubicBezTo>
                    <a:cubicBezTo>
                      <a:pt x="1427" y="869"/>
                      <a:pt x="1613"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rot="-10594719">
                <a:off x="-145853" y="4541382"/>
                <a:ext cx="112032" cy="69580"/>
              </a:xfrm>
              <a:custGeom>
                <a:rect b="b" l="l" r="r" t="t"/>
                <a:pathLst>
                  <a:path extrusionOk="0" h="1195" w="1924">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rot="-10594719">
                <a:off x="-117570" y="4693484"/>
                <a:ext cx="106617" cy="28938"/>
              </a:xfrm>
              <a:custGeom>
                <a:rect b="b" l="l" r="r" t="t"/>
                <a:pathLst>
                  <a:path extrusionOk="0" h="497" w="1831">
                    <a:moveTo>
                      <a:pt x="1272" y="0"/>
                    </a:moveTo>
                    <a:cubicBezTo>
                      <a:pt x="1024" y="0"/>
                      <a:pt x="0" y="496"/>
                      <a:pt x="527" y="496"/>
                    </a:cubicBezTo>
                    <a:cubicBezTo>
                      <a:pt x="807" y="496"/>
                      <a:pt x="1830" y="0"/>
                      <a:pt x="12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rot="-10594719">
                <a:off x="-219900" y="4883379"/>
                <a:ext cx="128336" cy="46406"/>
              </a:xfrm>
              <a:custGeom>
                <a:rect b="b" l="l" r="r" t="t"/>
                <a:pathLst>
                  <a:path extrusionOk="0" h="797" w="2204">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rot="-10594719">
                <a:off x="-435485" y="4915741"/>
                <a:ext cx="135557" cy="51705"/>
              </a:xfrm>
              <a:custGeom>
                <a:rect b="b" l="l" r="r" t="t"/>
                <a:pathLst>
                  <a:path extrusionOk="0" h="888" w="2328">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rot="-10594719">
                <a:off x="-367530" y="4751000"/>
                <a:ext cx="106617" cy="44776"/>
              </a:xfrm>
              <a:custGeom>
                <a:rect b="b" l="l" r="r" t="t"/>
                <a:pathLst>
                  <a:path extrusionOk="0" h="769" w="1831">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rot="-10594719">
                <a:off x="-335072" y="4573098"/>
                <a:ext cx="84956" cy="40060"/>
              </a:xfrm>
              <a:custGeom>
                <a:rect b="b" l="l" r="r" t="t"/>
                <a:pathLst>
                  <a:path extrusionOk="0" h="688" w="1459">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rot="-10594719">
                <a:off x="-414983" y="4513806"/>
                <a:ext cx="77735" cy="47047"/>
              </a:xfrm>
              <a:custGeom>
                <a:rect b="b" l="l" r="r" t="t"/>
                <a:pathLst>
                  <a:path extrusionOk="0" h="808" w="1335">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rot="-10594719">
                <a:off x="-638248" y="4580252"/>
                <a:ext cx="83500" cy="47862"/>
              </a:xfrm>
              <a:custGeom>
                <a:rect b="b" l="l" r="r" t="t"/>
                <a:pathLst>
                  <a:path extrusionOk="0" h="822" w="1434">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rot="-10594719">
                <a:off x="-500255" y="4633121"/>
                <a:ext cx="108422" cy="58750"/>
              </a:xfrm>
              <a:custGeom>
                <a:rect b="b" l="l" r="r" t="t"/>
                <a:pathLst>
                  <a:path extrusionOk="0" h="1009" w="1862">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rot="-10594719">
                <a:off x="-591684" y="4775174"/>
                <a:ext cx="79541" cy="47687"/>
              </a:xfrm>
              <a:custGeom>
                <a:rect b="b" l="l" r="r" t="t"/>
                <a:pathLst>
                  <a:path extrusionOk="0" h="819" w="1366">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rot="-10594719">
                <a:off x="-638440" y="4931436"/>
                <a:ext cx="149997" cy="31035"/>
              </a:xfrm>
              <a:custGeom>
                <a:rect b="b" l="l" r="r" t="t"/>
                <a:pathLst>
                  <a:path extrusionOk="0" h="533" w="2576">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rot="-10594719">
                <a:off x="-799362" y="4868291"/>
                <a:ext cx="115642" cy="30802"/>
              </a:xfrm>
              <a:custGeom>
                <a:rect b="b" l="l" r="r" t="t"/>
                <a:pathLst>
                  <a:path extrusionOk="0" h="529" w="1986">
                    <a:moveTo>
                      <a:pt x="1241" y="1"/>
                    </a:moveTo>
                    <a:cubicBezTo>
                      <a:pt x="869" y="1"/>
                      <a:pt x="0" y="528"/>
                      <a:pt x="776" y="528"/>
                    </a:cubicBezTo>
                    <a:cubicBezTo>
                      <a:pt x="1117" y="528"/>
                      <a:pt x="1985" y="1"/>
                      <a:pt x="12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rot="-10594719">
                <a:off x="-732763" y="4721604"/>
                <a:ext cx="113022" cy="51472"/>
              </a:xfrm>
              <a:custGeom>
                <a:rect b="b" l="l" r="r" t="t"/>
                <a:pathLst>
                  <a:path extrusionOk="0" h="884" w="1941">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rot="-10594719">
                <a:off x="-778463" y="4637919"/>
                <a:ext cx="113837" cy="34354"/>
              </a:xfrm>
              <a:custGeom>
                <a:rect b="b" l="l" r="r" t="t"/>
                <a:pathLst>
                  <a:path extrusionOk="0" h="590" w="1955">
                    <a:moveTo>
                      <a:pt x="1179" y="0"/>
                    </a:moveTo>
                    <a:cubicBezTo>
                      <a:pt x="807" y="0"/>
                      <a:pt x="0" y="590"/>
                      <a:pt x="745" y="590"/>
                    </a:cubicBezTo>
                    <a:cubicBezTo>
                      <a:pt x="1117" y="590"/>
                      <a:pt x="1954" y="0"/>
                      <a:pt x="1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2" name="Google Shape;122;p2"/>
          <p:cNvSpPr/>
          <p:nvPr/>
        </p:nvSpPr>
        <p:spPr>
          <a:xfrm>
            <a:off x="2704413" y="823175"/>
            <a:ext cx="378599" cy="316724"/>
          </a:xfrm>
          <a:custGeom>
            <a:rect b="b" l="l" r="r" t="t"/>
            <a:pathLst>
              <a:path extrusionOk="0" h="9654" w="1154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374525" y="3965675"/>
            <a:ext cx="288500" cy="241875"/>
          </a:xfrm>
          <a:custGeom>
            <a:rect b="b" l="l" r="r" t="t"/>
            <a:pathLst>
              <a:path extrusionOk="0" h="9675" w="1154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2"/>
          <p:cNvGrpSpPr/>
          <p:nvPr/>
        </p:nvGrpSpPr>
        <p:grpSpPr>
          <a:xfrm rot="1244207">
            <a:off x="-372671" y="3628390"/>
            <a:ext cx="2662557" cy="2828651"/>
            <a:chOff x="4159600" y="887163"/>
            <a:chExt cx="1265600" cy="1344550"/>
          </a:xfrm>
        </p:grpSpPr>
        <p:sp>
          <p:nvSpPr>
            <p:cNvPr id="125" name="Google Shape;125;p2"/>
            <p:cNvSpPr/>
            <p:nvPr/>
          </p:nvSpPr>
          <p:spPr>
            <a:xfrm>
              <a:off x="4159600" y="887163"/>
              <a:ext cx="1265600" cy="1344550"/>
            </a:xfrm>
            <a:custGeom>
              <a:rect b="b" l="l" r="r" t="t"/>
              <a:pathLst>
                <a:path extrusionOk="0" h="53782" w="50624">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4735775" y="978038"/>
              <a:ext cx="48875" cy="17100"/>
            </a:xfrm>
            <a:custGeom>
              <a:rect b="b" l="l" r="r" t="t"/>
              <a:pathLst>
                <a:path extrusionOk="0" h="684" w="1955">
                  <a:moveTo>
                    <a:pt x="1179" y="1"/>
                  </a:moveTo>
                  <a:cubicBezTo>
                    <a:pt x="745" y="1"/>
                    <a:pt x="1" y="683"/>
                    <a:pt x="776" y="683"/>
                  </a:cubicBezTo>
                  <a:cubicBezTo>
                    <a:pt x="1210" y="683"/>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4695450" y="1026888"/>
              <a:ext cx="48875" cy="14000"/>
            </a:xfrm>
            <a:custGeom>
              <a:rect b="b" l="l" r="r" t="t"/>
              <a:pathLst>
                <a:path extrusionOk="0" h="560" w="1955">
                  <a:moveTo>
                    <a:pt x="1210" y="1"/>
                  </a:moveTo>
                  <a:cubicBezTo>
                    <a:pt x="838" y="1"/>
                    <a:pt x="1" y="559"/>
                    <a:pt x="745" y="559"/>
                  </a:cubicBezTo>
                  <a:cubicBezTo>
                    <a:pt x="1117" y="559"/>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4665975" y="1081963"/>
              <a:ext cx="47350" cy="18625"/>
            </a:xfrm>
            <a:custGeom>
              <a:rect b="b" l="l" r="r" t="t"/>
              <a:pathLst>
                <a:path extrusionOk="0" h="745" w="1894">
                  <a:moveTo>
                    <a:pt x="1149" y="0"/>
                  </a:moveTo>
                  <a:cubicBezTo>
                    <a:pt x="652" y="0"/>
                    <a:pt x="1" y="745"/>
                    <a:pt x="745" y="745"/>
                  </a:cubicBezTo>
                  <a:cubicBezTo>
                    <a:pt x="1242" y="745"/>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4713300" y="1136238"/>
              <a:ext cx="47325" cy="17100"/>
            </a:xfrm>
            <a:custGeom>
              <a:rect b="b" l="l" r="r" t="t"/>
              <a:pathLst>
                <a:path extrusionOk="0" h="684" w="1893">
                  <a:moveTo>
                    <a:pt x="1148" y="1"/>
                  </a:moveTo>
                  <a:cubicBezTo>
                    <a:pt x="682" y="1"/>
                    <a:pt x="0" y="683"/>
                    <a:pt x="714" y="683"/>
                  </a:cubicBezTo>
                  <a:cubicBezTo>
                    <a:pt x="1179" y="683"/>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4745850" y="1218438"/>
              <a:ext cx="48900" cy="14775"/>
            </a:xfrm>
            <a:custGeom>
              <a:rect b="b" l="l" r="r" t="t"/>
              <a:pathLst>
                <a:path extrusionOk="0" h="591" w="1956">
                  <a:moveTo>
                    <a:pt x="1211" y="1"/>
                  </a:moveTo>
                  <a:cubicBezTo>
                    <a:pt x="807" y="1"/>
                    <a:pt x="1" y="590"/>
                    <a:pt x="745" y="590"/>
                  </a:cubicBezTo>
                  <a:cubicBezTo>
                    <a:pt x="1149" y="590"/>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4675300" y="1188963"/>
              <a:ext cx="48875" cy="13225"/>
            </a:xfrm>
            <a:custGeom>
              <a:rect b="b" l="l" r="r" t="t"/>
              <a:pathLst>
                <a:path extrusionOk="0" h="529" w="1955">
                  <a:moveTo>
                    <a:pt x="1210" y="1"/>
                  </a:moveTo>
                  <a:cubicBezTo>
                    <a:pt x="838" y="1"/>
                    <a:pt x="0" y="528"/>
                    <a:pt x="745" y="528"/>
                  </a:cubicBezTo>
                  <a:cubicBezTo>
                    <a:pt x="1117" y="528"/>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4790050" y="1182613"/>
              <a:ext cx="27950" cy="15700"/>
            </a:xfrm>
            <a:custGeom>
              <a:rect b="b" l="l" r="r" t="t"/>
              <a:pathLst>
                <a:path extrusionOk="0" h="628" w="1118">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4759825" y="1112213"/>
              <a:ext cx="48100" cy="17850"/>
            </a:xfrm>
            <a:custGeom>
              <a:rect b="b" l="l" r="r" t="t"/>
              <a:pathLst>
                <a:path extrusionOk="0" h="714" w="1924">
                  <a:moveTo>
                    <a:pt x="1179" y="0"/>
                  </a:moveTo>
                  <a:cubicBezTo>
                    <a:pt x="683" y="0"/>
                    <a:pt x="0" y="714"/>
                    <a:pt x="745" y="714"/>
                  </a:cubicBezTo>
                  <a:cubicBezTo>
                    <a:pt x="1241" y="714"/>
                    <a:pt x="1923"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4745850" y="1033113"/>
              <a:ext cx="48900" cy="14750"/>
            </a:xfrm>
            <a:custGeom>
              <a:rect b="b" l="l" r="r" t="t"/>
              <a:pathLst>
                <a:path extrusionOk="0" h="590" w="1956">
                  <a:moveTo>
                    <a:pt x="1211" y="0"/>
                  </a:moveTo>
                  <a:cubicBezTo>
                    <a:pt x="807" y="0"/>
                    <a:pt x="1" y="590"/>
                    <a:pt x="745"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4835825" y="1085838"/>
              <a:ext cx="44225" cy="10875"/>
            </a:xfrm>
            <a:custGeom>
              <a:rect b="b" l="l" r="r" t="t"/>
              <a:pathLst>
                <a:path extrusionOk="0" h="435" w="1769">
                  <a:moveTo>
                    <a:pt x="1241" y="0"/>
                  </a:moveTo>
                  <a:cubicBezTo>
                    <a:pt x="1024" y="0"/>
                    <a:pt x="0" y="435"/>
                    <a:pt x="527" y="435"/>
                  </a:cubicBezTo>
                  <a:cubicBezTo>
                    <a:pt x="745" y="435"/>
                    <a:pt x="1768"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4823400" y="1141663"/>
              <a:ext cx="48900" cy="13225"/>
            </a:xfrm>
            <a:custGeom>
              <a:rect b="b" l="l" r="r" t="t"/>
              <a:pathLst>
                <a:path extrusionOk="0" h="529" w="1956">
                  <a:moveTo>
                    <a:pt x="1211" y="1"/>
                  </a:moveTo>
                  <a:cubicBezTo>
                    <a:pt x="869" y="1"/>
                    <a:pt x="1" y="528"/>
                    <a:pt x="745" y="528"/>
                  </a:cubicBezTo>
                  <a:cubicBezTo>
                    <a:pt x="1086" y="528"/>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4817200" y="1019913"/>
              <a:ext cx="41125" cy="20975"/>
            </a:xfrm>
            <a:custGeom>
              <a:rect b="b" l="l" r="r" t="t"/>
              <a:pathLst>
                <a:path extrusionOk="0" h="839" w="1645">
                  <a:moveTo>
                    <a:pt x="869" y="1"/>
                  </a:moveTo>
                  <a:cubicBezTo>
                    <a:pt x="218" y="1"/>
                    <a:pt x="1" y="838"/>
                    <a:pt x="776" y="838"/>
                  </a:cubicBezTo>
                  <a:cubicBezTo>
                    <a:pt x="1428"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4793950" y="941588"/>
              <a:ext cx="39575" cy="22525"/>
            </a:xfrm>
            <a:custGeom>
              <a:rect b="b" l="l" r="r" t="t"/>
              <a:pathLst>
                <a:path extrusionOk="0" h="901" w="1583">
                  <a:moveTo>
                    <a:pt x="838" y="1"/>
                  </a:moveTo>
                  <a:cubicBezTo>
                    <a:pt x="186" y="1"/>
                    <a:pt x="0" y="900"/>
                    <a:pt x="745" y="900"/>
                  </a:cubicBezTo>
                  <a:cubicBezTo>
                    <a:pt x="1427" y="900"/>
                    <a:pt x="1582"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4736550" y="933063"/>
              <a:ext cx="48100" cy="19425"/>
            </a:xfrm>
            <a:custGeom>
              <a:rect b="b" l="l" r="r" t="t"/>
              <a:pathLst>
                <a:path extrusionOk="0" h="777" w="1924">
                  <a:moveTo>
                    <a:pt x="1148" y="1"/>
                  </a:moveTo>
                  <a:cubicBezTo>
                    <a:pt x="652" y="1"/>
                    <a:pt x="1" y="776"/>
                    <a:pt x="745" y="776"/>
                  </a:cubicBezTo>
                  <a:cubicBezTo>
                    <a:pt x="1241" y="776"/>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4797050" y="1301413"/>
              <a:ext cx="48100" cy="17100"/>
            </a:xfrm>
            <a:custGeom>
              <a:rect b="b" l="l" r="r" t="t"/>
              <a:pathLst>
                <a:path extrusionOk="0" h="684" w="1924">
                  <a:moveTo>
                    <a:pt x="1179" y="1"/>
                  </a:moveTo>
                  <a:cubicBezTo>
                    <a:pt x="714" y="1"/>
                    <a:pt x="0" y="683"/>
                    <a:pt x="745" y="683"/>
                  </a:cubicBezTo>
                  <a:cubicBezTo>
                    <a:pt x="1210" y="683"/>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4773000" y="1385938"/>
              <a:ext cx="48875" cy="16325"/>
            </a:xfrm>
            <a:custGeom>
              <a:rect b="b" l="l" r="r" t="t"/>
              <a:pathLst>
                <a:path extrusionOk="0" h="653" w="1955">
                  <a:moveTo>
                    <a:pt x="1179" y="1"/>
                  </a:moveTo>
                  <a:cubicBezTo>
                    <a:pt x="776" y="1"/>
                    <a:pt x="1" y="652"/>
                    <a:pt x="745" y="652"/>
                  </a:cubicBezTo>
                  <a:cubicBezTo>
                    <a:pt x="1179" y="652"/>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4849000" y="1418513"/>
              <a:ext cx="45000" cy="11650"/>
            </a:xfrm>
            <a:custGeom>
              <a:rect b="b" l="l" r="r" t="t"/>
              <a:pathLst>
                <a:path extrusionOk="0" h="466" w="1800">
                  <a:moveTo>
                    <a:pt x="1272" y="1"/>
                  </a:moveTo>
                  <a:cubicBezTo>
                    <a:pt x="1024" y="1"/>
                    <a:pt x="0" y="466"/>
                    <a:pt x="528" y="466"/>
                  </a:cubicBezTo>
                  <a:cubicBezTo>
                    <a:pt x="776" y="466"/>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4797050" y="1462713"/>
              <a:ext cx="48100" cy="17875"/>
            </a:xfrm>
            <a:custGeom>
              <a:rect b="b" l="l" r="r" t="t"/>
              <a:pathLst>
                <a:path extrusionOk="0" h="715" w="1924">
                  <a:moveTo>
                    <a:pt x="1148" y="1"/>
                  </a:moveTo>
                  <a:cubicBezTo>
                    <a:pt x="683" y="1"/>
                    <a:pt x="0" y="714"/>
                    <a:pt x="745" y="714"/>
                  </a:cubicBezTo>
                  <a:cubicBezTo>
                    <a:pt x="1241" y="714"/>
                    <a:pt x="192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4666750" y="1428588"/>
              <a:ext cx="45800" cy="11675"/>
            </a:xfrm>
            <a:custGeom>
              <a:rect b="b" l="l" r="r" t="t"/>
              <a:pathLst>
                <a:path extrusionOk="0" h="467" w="1832">
                  <a:moveTo>
                    <a:pt x="1273" y="1"/>
                  </a:moveTo>
                  <a:cubicBezTo>
                    <a:pt x="1056"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4605500" y="1475138"/>
              <a:ext cx="40350" cy="20175"/>
            </a:xfrm>
            <a:custGeom>
              <a:rect b="b" l="l" r="r" t="t"/>
              <a:pathLst>
                <a:path extrusionOk="0" h="807" w="1614">
                  <a:moveTo>
                    <a:pt x="869" y="0"/>
                  </a:moveTo>
                  <a:cubicBezTo>
                    <a:pt x="218" y="0"/>
                    <a:pt x="0" y="807"/>
                    <a:pt x="745" y="807"/>
                  </a:cubicBezTo>
                  <a:cubicBezTo>
                    <a:pt x="1396" y="807"/>
                    <a:pt x="1613"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4523300" y="1526313"/>
              <a:ext cx="49650" cy="12425"/>
            </a:xfrm>
            <a:custGeom>
              <a:rect b="b" l="l" r="r" t="t"/>
              <a:pathLst>
                <a:path extrusionOk="0" h="497" w="1986">
                  <a:moveTo>
                    <a:pt x="1241" y="0"/>
                  </a:moveTo>
                  <a:cubicBezTo>
                    <a:pt x="900" y="0"/>
                    <a:pt x="0" y="497"/>
                    <a:pt x="745" y="497"/>
                  </a:cubicBezTo>
                  <a:cubicBezTo>
                    <a:pt x="1086" y="497"/>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4420150" y="1491413"/>
              <a:ext cx="40350" cy="20950"/>
            </a:xfrm>
            <a:custGeom>
              <a:rect b="b" l="l" r="r" t="t"/>
              <a:pathLst>
                <a:path extrusionOk="0" h="838" w="1614">
                  <a:moveTo>
                    <a:pt x="869" y="0"/>
                  </a:moveTo>
                  <a:cubicBezTo>
                    <a:pt x="218" y="0"/>
                    <a:pt x="1" y="838"/>
                    <a:pt x="776" y="838"/>
                  </a:cubicBezTo>
                  <a:cubicBezTo>
                    <a:pt x="1397" y="838"/>
                    <a:pt x="161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4325550" y="1385163"/>
              <a:ext cx="48100" cy="17875"/>
            </a:xfrm>
            <a:custGeom>
              <a:rect b="b" l="l" r="r" t="t"/>
              <a:pathLst>
                <a:path extrusionOk="0" h="715" w="1924">
                  <a:moveTo>
                    <a:pt x="1179" y="1"/>
                  </a:moveTo>
                  <a:cubicBezTo>
                    <a:pt x="683" y="1"/>
                    <a:pt x="0" y="714"/>
                    <a:pt x="745" y="714"/>
                  </a:cubicBezTo>
                  <a:cubicBezTo>
                    <a:pt x="1210" y="714"/>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4386800" y="1437913"/>
              <a:ext cx="40350" cy="20950"/>
            </a:xfrm>
            <a:custGeom>
              <a:rect b="b" l="l" r="r" t="t"/>
              <a:pathLst>
                <a:path extrusionOk="0" h="838" w="1614">
                  <a:moveTo>
                    <a:pt x="838" y="0"/>
                  </a:moveTo>
                  <a:cubicBezTo>
                    <a:pt x="187" y="0"/>
                    <a:pt x="1" y="838"/>
                    <a:pt x="745" y="838"/>
                  </a:cubicBezTo>
                  <a:cubicBezTo>
                    <a:pt x="1397" y="838"/>
                    <a:pt x="161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4489950" y="1434813"/>
              <a:ext cx="48875" cy="19400"/>
            </a:xfrm>
            <a:custGeom>
              <a:rect b="b" l="l" r="r" t="t"/>
              <a:pathLst>
                <a:path extrusionOk="0" h="776" w="1955">
                  <a:moveTo>
                    <a:pt x="1179" y="0"/>
                  </a:moveTo>
                  <a:cubicBezTo>
                    <a:pt x="652" y="0"/>
                    <a:pt x="0" y="776"/>
                    <a:pt x="776" y="776"/>
                  </a:cubicBezTo>
                  <a:cubicBezTo>
                    <a:pt x="1272" y="776"/>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4412400" y="1385938"/>
              <a:ext cx="48875" cy="16325"/>
            </a:xfrm>
            <a:custGeom>
              <a:rect b="b" l="l" r="r" t="t"/>
              <a:pathLst>
                <a:path extrusionOk="0" h="653" w="1955">
                  <a:moveTo>
                    <a:pt x="1210" y="1"/>
                  </a:moveTo>
                  <a:cubicBezTo>
                    <a:pt x="776" y="1"/>
                    <a:pt x="1" y="652"/>
                    <a:pt x="776" y="652"/>
                  </a:cubicBezTo>
                  <a:cubicBezTo>
                    <a:pt x="1210"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4390700" y="1351063"/>
              <a:ext cx="45775" cy="11650"/>
            </a:xfrm>
            <a:custGeom>
              <a:rect b="b" l="l" r="r" t="t"/>
              <a:pathLst>
                <a:path extrusionOk="0" h="466" w="1831">
                  <a:moveTo>
                    <a:pt x="1272" y="0"/>
                  </a:moveTo>
                  <a:cubicBezTo>
                    <a:pt x="1024" y="0"/>
                    <a:pt x="0" y="465"/>
                    <a:pt x="558" y="465"/>
                  </a:cubicBezTo>
                  <a:cubicBezTo>
                    <a:pt x="807" y="465"/>
                    <a:pt x="183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4480650" y="1385163"/>
              <a:ext cx="47325" cy="17875"/>
            </a:xfrm>
            <a:custGeom>
              <a:rect b="b" l="l" r="r" t="t"/>
              <a:pathLst>
                <a:path extrusionOk="0" h="715" w="1893">
                  <a:moveTo>
                    <a:pt x="1148" y="1"/>
                  </a:moveTo>
                  <a:cubicBezTo>
                    <a:pt x="683" y="1"/>
                    <a:pt x="0" y="714"/>
                    <a:pt x="745" y="714"/>
                  </a:cubicBezTo>
                  <a:cubicBezTo>
                    <a:pt x="1210" y="714"/>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4614800" y="1540263"/>
              <a:ext cx="48100" cy="17100"/>
            </a:xfrm>
            <a:custGeom>
              <a:rect b="b" l="l" r="r" t="t"/>
              <a:pathLst>
                <a:path extrusionOk="0" h="684" w="1924">
                  <a:moveTo>
                    <a:pt x="1179" y="1"/>
                  </a:moveTo>
                  <a:cubicBezTo>
                    <a:pt x="745" y="1"/>
                    <a:pt x="1" y="683"/>
                    <a:pt x="745" y="683"/>
                  </a:cubicBezTo>
                  <a:cubicBezTo>
                    <a:pt x="1210" y="683"/>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4665200" y="1595338"/>
              <a:ext cx="48900" cy="14750"/>
            </a:xfrm>
            <a:custGeom>
              <a:rect b="b" l="l" r="r" t="t"/>
              <a:pathLst>
                <a:path extrusionOk="0" h="590" w="1956">
                  <a:moveTo>
                    <a:pt x="1211" y="0"/>
                  </a:moveTo>
                  <a:cubicBezTo>
                    <a:pt x="807" y="0"/>
                    <a:pt x="1" y="589"/>
                    <a:pt x="745" y="589"/>
                  </a:cubicBezTo>
                  <a:cubicBezTo>
                    <a:pt x="1149" y="589"/>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4699325" y="1483663"/>
              <a:ext cx="48100" cy="16300"/>
            </a:xfrm>
            <a:custGeom>
              <a:rect b="b" l="l" r="r" t="t"/>
              <a:pathLst>
                <a:path extrusionOk="0" h="652" w="1924">
                  <a:moveTo>
                    <a:pt x="1179" y="0"/>
                  </a:moveTo>
                  <a:cubicBezTo>
                    <a:pt x="745" y="0"/>
                    <a:pt x="1" y="652"/>
                    <a:pt x="745" y="652"/>
                  </a:cubicBezTo>
                  <a:cubicBezTo>
                    <a:pt x="1179" y="652"/>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4773775" y="1538713"/>
              <a:ext cx="40350" cy="20200"/>
            </a:xfrm>
            <a:custGeom>
              <a:rect b="b" l="l" r="r" t="t"/>
              <a:pathLst>
                <a:path extrusionOk="0" h="808" w="1614">
                  <a:moveTo>
                    <a:pt x="869" y="1"/>
                  </a:moveTo>
                  <a:cubicBezTo>
                    <a:pt x="218" y="1"/>
                    <a:pt x="1" y="807"/>
                    <a:pt x="745" y="807"/>
                  </a:cubicBezTo>
                  <a:cubicBezTo>
                    <a:pt x="1396" y="807"/>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4708625" y="153173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4847450" y="1533288"/>
              <a:ext cx="48100" cy="17850"/>
            </a:xfrm>
            <a:custGeom>
              <a:rect b="b" l="l" r="r" t="t"/>
              <a:pathLst>
                <a:path extrusionOk="0" h="714" w="1924">
                  <a:moveTo>
                    <a:pt x="1148" y="1"/>
                  </a:moveTo>
                  <a:cubicBezTo>
                    <a:pt x="683" y="1"/>
                    <a:pt x="0" y="714"/>
                    <a:pt x="745" y="714"/>
                  </a:cubicBezTo>
                  <a:cubicBezTo>
                    <a:pt x="1241" y="714"/>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4893975" y="1486763"/>
              <a:ext cx="48875" cy="17075"/>
            </a:xfrm>
            <a:custGeom>
              <a:rect b="b" l="l" r="r" t="t"/>
              <a:pathLst>
                <a:path extrusionOk="0" h="683" w="1955">
                  <a:moveTo>
                    <a:pt x="1210" y="0"/>
                  </a:moveTo>
                  <a:cubicBezTo>
                    <a:pt x="745" y="0"/>
                    <a:pt x="1" y="683"/>
                    <a:pt x="776" y="683"/>
                  </a:cubicBezTo>
                  <a:cubicBezTo>
                    <a:pt x="1210" y="683"/>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4935075" y="1539488"/>
              <a:ext cx="41125" cy="19425"/>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5052175" y="1534063"/>
              <a:ext cx="48875" cy="16300"/>
            </a:xfrm>
            <a:custGeom>
              <a:rect b="b" l="l" r="r" t="t"/>
              <a:pathLst>
                <a:path extrusionOk="0" h="652" w="1955">
                  <a:moveTo>
                    <a:pt x="1210" y="1"/>
                  </a:moveTo>
                  <a:cubicBezTo>
                    <a:pt x="776" y="1"/>
                    <a:pt x="1" y="652"/>
                    <a:pt x="776" y="652"/>
                  </a:cubicBezTo>
                  <a:cubicBezTo>
                    <a:pt x="1179"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4990125" y="1492963"/>
              <a:ext cx="45800" cy="11650"/>
            </a:xfrm>
            <a:custGeom>
              <a:rect b="b" l="l" r="r" t="t"/>
              <a:pathLst>
                <a:path extrusionOk="0" h="466" w="1832">
                  <a:moveTo>
                    <a:pt x="1273" y="1"/>
                  </a:moveTo>
                  <a:cubicBezTo>
                    <a:pt x="1025"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5147550" y="1501488"/>
              <a:ext cx="40350" cy="20975"/>
            </a:xfrm>
            <a:custGeom>
              <a:rect b="b" l="l" r="r" t="t"/>
              <a:pathLst>
                <a:path extrusionOk="0" h="839" w="1614">
                  <a:moveTo>
                    <a:pt x="869" y="1"/>
                  </a:moveTo>
                  <a:cubicBezTo>
                    <a:pt x="218" y="1"/>
                    <a:pt x="1" y="838"/>
                    <a:pt x="745" y="838"/>
                  </a:cubicBezTo>
                  <a:cubicBezTo>
                    <a:pt x="1397"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5080100" y="1468138"/>
              <a:ext cx="40350" cy="20200"/>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5047525" y="1438688"/>
              <a:ext cx="45000" cy="11650"/>
            </a:xfrm>
            <a:custGeom>
              <a:rect b="b" l="l" r="r" t="t"/>
              <a:pathLst>
                <a:path extrusionOk="0" h="466" w="1800">
                  <a:moveTo>
                    <a:pt x="1272" y="0"/>
                  </a:moveTo>
                  <a:cubicBezTo>
                    <a:pt x="1024" y="0"/>
                    <a:pt x="0" y="465"/>
                    <a:pt x="528" y="465"/>
                  </a:cubicBezTo>
                  <a:cubicBezTo>
                    <a:pt x="776" y="465"/>
                    <a:pt x="180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5082425" y="1343288"/>
              <a:ext cx="48875" cy="14000"/>
            </a:xfrm>
            <a:custGeom>
              <a:rect b="b" l="l" r="r" t="t"/>
              <a:pathLst>
                <a:path extrusionOk="0" h="560" w="1955">
                  <a:moveTo>
                    <a:pt x="1210" y="1"/>
                  </a:moveTo>
                  <a:cubicBezTo>
                    <a:pt x="838"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5102575" y="1403788"/>
              <a:ext cx="49650" cy="13975"/>
            </a:xfrm>
            <a:custGeom>
              <a:rect b="b" l="l" r="r" t="t"/>
              <a:pathLst>
                <a:path extrusionOk="0" h="559" w="1986">
                  <a:moveTo>
                    <a:pt x="1211" y="0"/>
                  </a:moveTo>
                  <a:cubicBezTo>
                    <a:pt x="838" y="0"/>
                    <a:pt x="1" y="559"/>
                    <a:pt x="776" y="559"/>
                  </a:cubicBezTo>
                  <a:cubicBezTo>
                    <a:pt x="1148" y="559"/>
                    <a:pt x="1986"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5170825" y="1422388"/>
              <a:ext cx="47325" cy="17100"/>
            </a:xfrm>
            <a:custGeom>
              <a:rect b="b" l="l" r="r" t="t"/>
              <a:pathLst>
                <a:path extrusionOk="0" h="684" w="1893">
                  <a:moveTo>
                    <a:pt x="1179" y="1"/>
                  </a:moveTo>
                  <a:cubicBezTo>
                    <a:pt x="714" y="1"/>
                    <a:pt x="0" y="683"/>
                    <a:pt x="745" y="683"/>
                  </a:cubicBezTo>
                  <a:cubicBezTo>
                    <a:pt x="1210" y="683"/>
                    <a:pt x="189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5211150" y="1368113"/>
              <a:ext cx="47325" cy="17850"/>
            </a:xfrm>
            <a:custGeom>
              <a:rect b="b" l="l" r="r" t="t"/>
              <a:pathLst>
                <a:path extrusionOk="0" h="714" w="1893">
                  <a:moveTo>
                    <a:pt x="1148" y="0"/>
                  </a:moveTo>
                  <a:cubicBezTo>
                    <a:pt x="683" y="0"/>
                    <a:pt x="0" y="714"/>
                    <a:pt x="745" y="714"/>
                  </a:cubicBezTo>
                  <a:cubicBezTo>
                    <a:pt x="1210" y="714"/>
                    <a:pt x="1893"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5144450" y="1343288"/>
              <a:ext cx="40350" cy="20975"/>
            </a:xfrm>
            <a:custGeom>
              <a:rect b="b" l="l" r="r" t="t"/>
              <a:pathLst>
                <a:path extrusionOk="0" h="839" w="1614">
                  <a:moveTo>
                    <a:pt x="838" y="1"/>
                  </a:moveTo>
                  <a:cubicBezTo>
                    <a:pt x="187" y="1"/>
                    <a:pt x="1" y="838"/>
                    <a:pt x="745" y="838"/>
                  </a:cubicBezTo>
                  <a:cubicBezTo>
                    <a:pt x="1397" y="838"/>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5170050" y="1309163"/>
              <a:ext cx="48875" cy="14775"/>
            </a:xfrm>
            <a:custGeom>
              <a:rect b="b" l="l" r="r" t="t"/>
              <a:pathLst>
                <a:path extrusionOk="0" h="591" w="1955">
                  <a:moveTo>
                    <a:pt x="1210" y="1"/>
                  </a:moveTo>
                  <a:cubicBezTo>
                    <a:pt x="807" y="1"/>
                    <a:pt x="0"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4761375" y="1715538"/>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4726475" y="1661238"/>
              <a:ext cx="47325" cy="17875"/>
            </a:xfrm>
            <a:custGeom>
              <a:rect b="b" l="l" r="r" t="t"/>
              <a:pathLst>
                <a:path extrusionOk="0" h="715" w="1893">
                  <a:moveTo>
                    <a:pt x="1148" y="1"/>
                  </a:moveTo>
                  <a:cubicBezTo>
                    <a:pt x="683" y="1"/>
                    <a:pt x="0"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4748950" y="1626338"/>
              <a:ext cx="49675" cy="14000"/>
            </a:xfrm>
            <a:custGeom>
              <a:rect b="b" l="l" r="r" t="t"/>
              <a:pathLst>
                <a:path extrusionOk="0" h="560" w="1987">
                  <a:moveTo>
                    <a:pt x="1211" y="1"/>
                  </a:moveTo>
                  <a:cubicBezTo>
                    <a:pt x="869" y="1"/>
                    <a:pt x="1" y="559"/>
                    <a:pt x="776" y="559"/>
                  </a:cubicBezTo>
                  <a:cubicBezTo>
                    <a:pt x="1118"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4823400" y="1627113"/>
              <a:ext cx="48900" cy="12450"/>
            </a:xfrm>
            <a:custGeom>
              <a:rect b="b" l="l" r="r" t="t"/>
              <a:pathLst>
                <a:path extrusionOk="0" h="498" w="1956">
                  <a:moveTo>
                    <a:pt x="1211" y="1"/>
                  </a:moveTo>
                  <a:cubicBezTo>
                    <a:pt x="869" y="1"/>
                    <a:pt x="1" y="497"/>
                    <a:pt x="745" y="497"/>
                  </a:cubicBezTo>
                  <a:cubicBezTo>
                    <a:pt x="1055" y="497"/>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4826500" y="1686063"/>
              <a:ext cx="48900" cy="15525"/>
            </a:xfrm>
            <a:custGeom>
              <a:rect b="b" l="l" r="r" t="t"/>
              <a:pathLst>
                <a:path extrusionOk="0" h="621" w="1956">
                  <a:moveTo>
                    <a:pt x="1211" y="0"/>
                  </a:moveTo>
                  <a:cubicBezTo>
                    <a:pt x="807" y="0"/>
                    <a:pt x="1" y="621"/>
                    <a:pt x="776" y="621"/>
                  </a:cubicBezTo>
                  <a:cubicBezTo>
                    <a:pt x="1180" y="621"/>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4853650" y="1797738"/>
              <a:ext cx="48875" cy="14750"/>
            </a:xfrm>
            <a:custGeom>
              <a:rect b="b" l="l" r="r" t="t"/>
              <a:pathLst>
                <a:path extrusionOk="0" h="590" w="1955">
                  <a:moveTo>
                    <a:pt x="1210" y="0"/>
                  </a:moveTo>
                  <a:cubicBezTo>
                    <a:pt x="807" y="0"/>
                    <a:pt x="1" y="589"/>
                    <a:pt x="745" y="589"/>
                  </a:cubicBezTo>
                  <a:cubicBezTo>
                    <a:pt x="1148" y="589"/>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4736550" y="1811688"/>
              <a:ext cx="48100" cy="19400"/>
            </a:xfrm>
            <a:custGeom>
              <a:rect b="b" l="l" r="r" t="t"/>
              <a:pathLst>
                <a:path extrusionOk="0" h="776" w="1924">
                  <a:moveTo>
                    <a:pt x="1148" y="0"/>
                  </a:moveTo>
                  <a:cubicBezTo>
                    <a:pt x="652" y="0"/>
                    <a:pt x="1" y="776"/>
                    <a:pt x="745" y="776"/>
                  </a:cubicBezTo>
                  <a:cubicBezTo>
                    <a:pt x="1241" y="776"/>
                    <a:pt x="1924"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4709400" y="1769813"/>
              <a:ext cx="48125" cy="16300"/>
            </a:xfrm>
            <a:custGeom>
              <a:rect b="b" l="l" r="r" t="t"/>
              <a:pathLst>
                <a:path extrusionOk="0" h="652" w="1925">
                  <a:moveTo>
                    <a:pt x="1180" y="0"/>
                  </a:moveTo>
                  <a:cubicBezTo>
                    <a:pt x="745" y="0"/>
                    <a:pt x="1" y="652"/>
                    <a:pt x="745" y="652"/>
                  </a:cubicBezTo>
                  <a:cubicBezTo>
                    <a:pt x="1180" y="652"/>
                    <a:pt x="1924"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4789275" y="177368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4614800" y="1852788"/>
              <a:ext cx="48100" cy="18625"/>
            </a:xfrm>
            <a:custGeom>
              <a:rect b="b" l="l" r="r" t="t"/>
              <a:pathLst>
                <a:path extrusionOk="0" h="745" w="1924">
                  <a:moveTo>
                    <a:pt x="1179" y="0"/>
                  </a:moveTo>
                  <a:cubicBezTo>
                    <a:pt x="683" y="0"/>
                    <a:pt x="1" y="745"/>
                    <a:pt x="776" y="745"/>
                  </a:cubicBezTo>
                  <a:cubicBezTo>
                    <a:pt x="1241" y="745"/>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4577575" y="1790738"/>
              <a:ext cx="48875" cy="15550"/>
            </a:xfrm>
            <a:custGeom>
              <a:rect b="b" l="l" r="r" t="t"/>
              <a:pathLst>
                <a:path extrusionOk="0" h="622" w="1955">
                  <a:moveTo>
                    <a:pt x="1210" y="1"/>
                  </a:moveTo>
                  <a:cubicBezTo>
                    <a:pt x="807" y="1"/>
                    <a:pt x="1" y="621"/>
                    <a:pt x="745" y="621"/>
                  </a:cubicBezTo>
                  <a:cubicBezTo>
                    <a:pt x="1148"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4478325" y="1836513"/>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4523300" y="1889238"/>
              <a:ext cx="49650" cy="13200"/>
            </a:xfrm>
            <a:custGeom>
              <a:rect b="b" l="l" r="r" t="t"/>
              <a:pathLst>
                <a:path extrusionOk="0" h="528" w="1986">
                  <a:moveTo>
                    <a:pt x="1241" y="0"/>
                  </a:moveTo>
                  <a:cubicBezTo>
                    <a:pt x="869" y="0"/>
                    <a:pt x="0" y="528"/>
                    <a:pt x="776" y="528"/>
                  </a:cubicBezTo>
                  <a:cubicBezTo>
                    <a:pt x="1117" y="528"/>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4406200" y="1883038"/>
              <a:ext cx="41125" cy="19400"/>
            </a:xfrm>
            <a:custGeom>
              <a:rect b="b" l="l" r="r" t="t"/>
              <a:pathLst>
                <a:path extrusionOk="0" h="776" w="1645">
                  <a:moveTo>
                    <a:pt x="869" y="0"/>
                  </a:moveTo>
                  <a:cubicBezTo>
                    <a:pt x="249" y="0"/>
                    <a:pt x="0" y="776"/>
                    <a:pt x="776"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4296850" y="1914038"/>
              <a:ext cx="45000" cy="10900"/>
            </a:xfrm>
            <a:custGeom>
              <a:rect b="b" l="l" r="r" t="t"/>
              <a:pathLst>
                <a:path extrusionOk="0" h="436" w="1800">
                  <a:moveTo>
                    <a:pt x="1272" y="1"/>
                  </a:moveTo>
                  <a:cubicBezTo>
                    <a:pt x="1024" y="1"/>
                    <a:pt x="1" y="435"/>
                    <a:pt x="528" y="435"/>
                  </a:cubicBezTo>
                  <a:cubicBezTo>
                    <a:pt x="745" y="435"/>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4226275" y="1896988"/>
              <a:ext cx="45025" cy="10875"/>
            </a:xfrm>
            <a:custGeom>
              <a:rect b="b" l="l" r="r" t="t"/>
              <a:pathLst>
                <a:path extrusionOk="0" h="435" w="1801">
                  <a:moveTo>
                    <a:pt x="1242" y="1"/>
                  </a:moveTo>
                  <a:cubicBezTo>
                    <a:pt x="1025" y="1"/>
                    <a:pt x="1" y="435"/>
                    <a:pt x="528" y="435"/>
                  </a:cubicBezTo>
                  <a:cubicBezTo>
                    <a:pt x="745" y="435"/>
                    <a:pt x="1800"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4203800" y="184116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4278250" y="1868288"/>
              <a:ext cx="41125" cy="20975"/>
            </a:xfrm>
            <a:custGeom>
              <a:rect b="b" l="l" r="r" t="t"/>
              <a:pathLst>
                <a:path extrusionOk="0" h="839" w="1645">
                  <a:moveTo>
                    <a:pt x="869" y="1"/>
                  </a:moveTo>
                  <a:cubicBezTo>
                    <a:pt x="217" y="1"/>
                    <a:pt x="0" y="838"/>
                    <a:pt x="776" y="838"/>
                  </a:cubicBezTo>
                  <a:cubicBezTo>
                    <a:pt x="1427" y="838"/>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4347250" y="1849688"/>
              <a:ext cx="45025" cy="11650"/>
            </a:xfrm>
            <a:custGeom>
              <a:rect b="b" l="l" r="r" t="t"/>
              <a:pathLst>
                <a:path extrusionOk="0" h="466" w="1801">
                  <a:moveTo>
                    <a:pt x="1273" y="0"/>
                  </a:moveTo>
                  <a:cubicBezTo>
                    <a:pt x="1025" y="0"/>
                    <a:pt x="1" y="466"/>
                    <a:pt x="528" y="466"/>
                  </a:cubicBezTo>
                  <a:cubicBezTo>
                    <a:pt x="776" y="466"/>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4279025" y="1821763"/>
              <a:ext cx="40350" cy="20975"/>
            </a:xfrm>
            <a:custGeom>
              <a:rect b="b" l="l" r="r" t="t"/>
              <a:pathLst>
                <a:path extrusionOk="0" h="839" w="1614">
                  <a:moveTo>
                    <a:pt x="838" y="1"/>
                  </a:moveTo>
                  <a:cubicBezTo>
                    <a:pt x="186" y="1"/>
                    <a:pt x="0" y="838"/>
                    <a:pt x="745" y="838"/>
                  </a:cubicBezTo>
                  <a:cubicBezTo>
                    <a:pt x="1396" y="838"/>
                    <a:pt x="1613"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4267375" y="1777563"/>
              <a:ext cx="49675" cy="13975"/>
            </a:xfrm>
            <a:custGeom>
              <a:rect b="b" l="l" r="r" t="t"/>
              <a:pathLst>
                <a:path extrusionOk="0" h="559" w="1987">
                  <a:moveTo>
                    <a:pt x="1211" y="1"/>
                  </a:moveTo>
                  <a:cubicBezTo>
                    <a:pt x="869" y="1"/>
                    <a:pt x="1" y="559"/>
                    <a:pt x="776" y="559"/>
                  </a:cubicBezTo>
                  <a:cubicBezTo>
                    <a:pt x="1149"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4380600" y="1779113"/>
              <a:ext cx="45775" cy="11650"/>
            </a:xfrm>
            <a:custGeom>
              <a:rect b="b" l="l" r="r" t="t"/>
              <a:pathLst>
                <a:path extrusionOk="0" h="466" w="1831">
                  <a:moveTo>
                    <a:pt x="1273" y="1"/>
                  </a:moveTo>
                  <a:cubicBezTo>
                    <a:pt x="1024"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4466675" y="1789188"/>
              <a:ext cx="48900" cy="17100"/>
            </a:xfrm>
            <a:custGeom>
              <a:rect b="b" l="l" r="r" t="t"/>
              <a:pathLst>
                <a:path extrusionOk="0" h="684" w="1956">
                  <a:moveTo>
                    <a:pt x="1180" y="1"/>
                  </a:moveTo>
                  <a:cubicBezTo>
                    <a:pt x="745" y="1"/>
                    <a:pt x="1" y="683"/>
                    <a:pt x="745" y="683"/>
                  </a:cubicBezTo>
                  <a:cubicBezTo>
                    <a:pt x="1211" y="683"/>
                    <a:pt x="1955"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4412400" y="1831063"/>
              <a:ext cx="48875" cy="14775"/>
            </a:xfrm>
            <a:custGeom>
              <a:rect b="b" l="l" r="r" t="t"/>
              <a:pathLst>
                <a:path extrusionOk="0" h="591" w="1955">
                  <a:moveTo>
                    <a:pt x="1210" y="1"/>
                  </a:moveTo>
                  <a:cubicBezTo>
                    <a:pt x="807" y="1"/>
                    <a:pt x="1"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4500025" y="1963688"/>
              <a:ext cx="48875" cy="12425"/>
            </a:xfrm>
            <a:custGeom>
              <a:rect b="b" l="l" r="r" t="t"/>
              <a:pathLst>
                <a:path extrusionOk="0" h="497" w="1955">
                  <a:moveTo>
                    <a:pt x="1211" y="0"/>
                  </a:moveTo>
                  <a:cubicBezTo>
                    <a:pt x="900" y="0"/>
                    <a:pt x="1" y="496"/>
                    <a:pt x="745" y="496"/>
                  </a:cubicBezTo>
                  <a:cubicBezTo>
                    <a:pt x="1086" y="496"/>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4376725" y="1952813"/>
              <a:ext cx="40350" cy="20975"/>
            </a:xfrm>
            <a:custGeom>
              <a:rect b="b" l="l" r="r" t="t"/>
              <a:pathLst>
                <a:path extrusionOk="0" h="839" w="1614">
                  <a:moveTo>
                    <a:pt x="869" y="1"/>
                  </a:moveTo>
                  <a:cubicBezTo>
                    <a:pt x="218" y="1"/>
                    <a:pt x="1" y="838"/>
                    <a:pt x="776" y="838"/>
                  </a:cubicBezTo>
                  <a:cubicBezTo>
                    <a:pt x="1428"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4432575" y="1948163"/>
              <a:ext cx="48875" cy="16325"/>
            </a:xfrm>
            <a:custGeom>
              <a:rect b="b" l="l" r="r" t="t"/>
              <a:pathLst>
                <a:path extrusionOk="0" h="653" w="1955">
                  <a:moveTo>
                    <a:pt x="1210" y="1"/>
                  </a:moveTo>
                  <a:cubicBezTo>
                    <a:pt x="776" y="1"/>
                    <a:pt x="0" y="652"/>
                    <a:pt x="776" y="652"/>
                  </a:cubicBezTo>
                  <a:cubicBezTo>
                    <a:pt x="1210" y="652"/>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4634975" y="1941188"/>
              <a:ext cx="48875" cy="17100"/>
            </a:xfrm>
            <a:custGeom>
              <a:rect b="b" l="l" r="r" t="t"/>
              <a:pathLst>
                <a:path extrusionOk="0" h="684" w="1955">
                  <a:moveTo>
                    <a:pt x="1179" y="1"/>
                  </a:moveTo>
                  <a:cubicBezTo>
                    <a:pt x="745" y="1"/>
                    <a:pt x="0" y="683"/>
                    <a:pt x="745" y="683"/>
                  </a:cubicBezTo>
                  <a:cubicBezTo>
                    <a:pt x="1210" y="683"/>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4548100" y="1961363"/>
              <a:ext cx="47350" cy="17075"/>
            </a:xfrm>
            <a:custGeom>
              <a:rect b="b" l="l" r="r" t="t"/>
              <a:pathLst>
                <a:path extrusionOk="0" h="683" w="1894">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4712525" y="1913263"/>
              <a:ext cx="48875" cy="12450"/>
            </a:xfrm>
            <a:custGeom>
              <a:rect b="b" l="l" r="r" t="t"/>
              <a:pathLst>
                <a:path extrusionOk="0" h="498" w="1955">
                  <a:moveTo>
                    <a:pt x="1210" y="1"/>
                  </a:moveTo>
                  <a:cubicBezTo>
                    <a:pt x="838" y="1"/>
                    <a:pt x="0" y="497"/>
                    <a:pt x="745" y="497"/>
                  </a:cubicBezTo>
                  <a:cubicBezTo>
                    <a:pt x="1086" y="497"/>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4689250" y="1983838"/>
              <a:ext cx="41125" cy="19425"/>
            </a:xfrm>
            <a:custGeom>
              <a:rect b="b" l="l" r="r" t="t"/>
              <a:pathLst>
                <a:path extrusionOk="0" h="777" w="1645">
                  <a:moveTo>
                    <a:pt x="869" y="1"/>
                  </a:moveTo>
                  <a:cubicBezTo>
                    <a:pt x="249" y="1"/>
                    <a:pt x="0" y="776"/>
                    <a:pt x="776" y="776"/>
                  </a:cubicBezTo>
                  <a:cubicBezTo>
                    <a:pt x="1396" y="776"/>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4755950" y="2000138"/>
              <a:ext cx="48875" cy="13200"/>
            </a:xfrm>
            <a:custGeom>
              <a:rect b="b" l="l" r="r" t="t"/>
              <a:pathLst>
                <a:path extrusionOk="0" h="528" w="1955">
                  <a:moveTo>
                    <a:pt x="1210" y="0"/>
                  </a:moveTo>
                  <a:cubicBezTo>
                    <a:pt x="869" y="0"/>
                    <a:pt x="0" y="527"/>
                    <a:pt x="745" y="527"/>
                  </a:cubicBezTo>
                  <a:cubicBezTo>
                    <a:pt x="1086" y="527"/>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4662875" y="2037338"/>
              <a:ext cx="40350" cy="20975"/>
            </a:xfrm>
            <a:custGeom>
              <a:rect b="b" l="l" r="r" t="t"/>
              <a:pathLst>
                <a:path extrusionOk="0" h="839" w="1614">
                  <a:moveTo>
                    <a:pt x="838" y="1"/>
                  </a:moveTo>
                  <a:cubicBezTo>
                    <a:pt x="187" y="1"/>
                    <a:pt x="1" y="839"/>
                    <a:pt x="745" y="839"/>
                  </a:cubicBezTo>
                  <a:cubicBezTo>
                    <a:pt x="1397" y="83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4692350" y="2080013"/>
              <a:ext cx="48100" cy="16300"/>
            </a:xfrm>
            <a:custGeom>
              <a:rect b="b" l="l" r="r" t="t"/>
              <a:pathLst>
                <a:path extrusionOk="0" h="652" w="1924">
                  <a:moveTo>
                    <a:pt x="1179" y="0"/>
                  </a:moveTo>
                  <a:cubicBezTo>
                    <a:pt x="745" y="0"/>
                    <a:pt x="1" y="651"/>
                    <a:pt x="745" y="651"/>
                  </a:cubicBezTo>
                  <a:cubicBezTo>
                    <a:pt x="1179" y="651"/>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4783850" y="2111013"/>
              <a:ext cx="41125" cy="20975"/>
            </a:xfrm>
            <a:custGeom>
              <a:rect b="b" l="l" r="r" t="t"/>
              <a:pathLst>
                <a:path extrusionOk="0" h="839" w="1645">
                  <a:moveTo>
                    <a:pt x="869" y="1"/>
                  </a:moveTo>
                  <a:cubicBezTo>
                    <a:pt x="218" y="1"/>
                    <a:pt x="1" y="838"/>
                    <a:pt x="776" y="838"/>
                  </a:cubicBezTo>
                  <a:cubicBezTo>
                    <a:pt x="1397"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4719500" y="2147463"/>
              <a:ext cx="48100" cy="15550"/>
            </a:xfrm>
            <a:custGeom>
              <a:rect b="b" l="l" r="r" t="t"/>
              <a:pathLst>
                <a:path extrusionOk="0" h="622" w="1924">
                  <a:moveTo>
                    <a:pt x="1179" y="1"/>
                  </a:moveTo>
                  <a:cubicBezTo>
                    <a:pt x="745" y="1"/>
                    <a:pt x="0" y="621"/>
                    <a:pt x="745" y="621"/>
                  </a:cubicBezTo>
                  <a:cubicBezTo>
                    <a:pt x="1179" y="621"/>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4766025" y="2066813"/>
              <a:ext cx="48875" cy="15550"/>
            </a:xfrm>
            <a:custGeom>
              <a:rect b="b" l="l" r="r" t="t"/>
              <a:pathLst>
                <a:path extrusionOk="0" h="622" w="1955">
                  <a:moveTo>
                    <a:pt x="1210" y="1"/>
                  </a:moveTo>
                  <a:cubicBezTo>
                    <a:pt x="776" y="1"/>
                    <a:pt x="0" y="621"/>
                    <a:pt x="745" y="621"/>
                  </a:cubicBezTo>
                  <a:cubicBezTo>
                    <a:pt x="1179"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4774550" y="1948938"/>
              <a:ext cx="40350" cy="21750"/>
            </a:xfrm>
            <a:custGeom>
              <a:rect b="b" l="l" r="r" t="t"/>
              <a:pathLst>
                <a:path extrusionOk="0" h="870" w="1614">
                  <a:moveTo>
                    <a:pt x="838" y="1"/>
                  </a:moveTo>
                  <a:cubicBezTo>
                    <a:pt x="187" y="1"/>
                    <a:pt x="1" y="869"/>
                    <a:pt x="745" y="869"/>
                  </a:cubicBezTo>
                  <a:cubicBezTo>
                    <a:pt x="1396" y="86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4806350" y="1862088"/>
              <a:ext cx="48875" cy="13200"/>
            </a:xfrm>
            <a:custGeom>
              <a:rect b="b" l="l" r="r" t="t"/>
              <a:pathLst>
                <a:path extrusionOk="0" h="528" w="1955">
                  <a:moveTo>
                    <a:pt x="1210" y="1"/>
                  </a:moveTo>
                  <a:cubicBezTo>
                    <a:pt x="869" y="1"/>
                    <a:pt x="0" y="528"/>
                    <a:pt x="745" y="528"/>
                  </a:cubicBezTo>
                  <a:cubicBezTo>
                    <a:pt x="1117" y="528"/>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4918025" y="1922588"/>
              <a:ext cx="48875" cy="13975"/>
            </a:xfrm>
            <a:custGeom>
              <a:rect b="b" l="l" r="r" t="t"/>
              <a:pathLst>
                <a:path extrusionOk="0" h="559" w="1955">
                  <a:moveTo>
                    <a:pt x="1210" y="0"/>
                  </a:moveTo>
                  <a:cubicBezTo>
                    <a:pt x="838" y="0"/>
                    <a:pt x="0" y="558"/>
                    <a:pt x="745" y="558"/>
                  </a:cubicBezTo>
                  <a:cubicBezTo>
                    <a:pt x="1086" y="558"/>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4854425" y="1950488"/>
              <a:ext cx="47325" cy="17875"/>
            </a:xfrm>
            <a:custGeom>
              <a:rect b="b" l="l" r="r" t="t"/>
              <a:pathLst>
                <a:path extrusionOk="0" h="715" w="1893">
                  <a:moveTo>
                    <a:pt x="1148" y="1"/>
                  </a:moveTo>
                  <a:cubicBezTo>
                    <a:pt x="683" y="1"/>
                    <a:pt x="1"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4842025" y="1910938"/>
              <a:ext cx="45000" cy="10125"/>
            </a:xfrm>
            <a:custGeom>
              <a:rect b="b" l="l" r="r" t="t"/>
              <a:pathLst>
                <a:path extrusionOk="0" h="405" w="1800">
                  <a:moveTo>
                    <a:pt x="1272" y="1"/>
                  </a:moveTo>
                  <a:cubicBezTo>
                    <a:pt x="1055" y="1"/>
                    <a:pt x="0" y="404"/>
                    <a:pt x="528" y="404"/>
                  </a:cubicBezTo>
                  <a:cubicBezTo>
                    <a:pt x="745" y="404"/>
                    <a:pt x="1799"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4921125" y="1854338"/>
              <a:ext cx="48875" cy="15525"/>
            </a:xfrm>
            <a:custGeom>
              <a:rect b="b" l="l" r="r" t="t"/>
              <a:pathLst>
                <a:path extrusionOk="0" h="621" w="1955">
                  <a:moveTo>
                    <a:pt x="1210" y="0"/>
                  </a:moveTo>
                  <a:cubicBezTo>
                    <a:pt x="776" y="0"/>
                    <a:pt x="0" y="621"/>
                    <a:pt x="745"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5008750" y="1891563"/>
              <a:ext cx="48875" cy="15525"/>
            </a:xfrm>
            <a:custGeom>
              <a:rect b="b" l="l" r="r" t="t"/>
              <a:pathLst>
                <a:path extrusionOk="0" h="621" w="1955">
                  <a:moveTo>
                    <a:pt x="1179" y="0"/>
                  </a:moveTo>
                  <a:cubicBezTo>
                    <a:pt x="776" y="0"/>
                    <a:pt x="0" y="621"/>
                    <a:pt x="745" y="621"/>
                  </a:cubicBezTo>
                  <a:cubicBezTo>
                    <a:pt x="1179" y="621"/>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4968425" y="196911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5039000" y="1976863"/>
              <a:ext cx="48875" cy="13975"/>
            </a:xfrm>
            <a:custGeom>
              <a:rect b="b" l="l" r="r" t="t"/>
              <a:pathLst>
                <a:path extrusionOk="0" h="559" w="1955">
                  <a:moveTo>
                    <a:pt x="1210" y="0"/>
                  </a:moveTo>
                  <a:cubicBezTo>
                    <a:pt x="869" y="0"/>
                    <a:pt x="0" y="559"/>
                    <a:pt x="745" y="559"/>
                  </a:cubicBezTo>
                  <a:cubicBezTo>
                    <a:pt x="1086" y="559"/>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5130500" y="1949713"/>
              <a:ext cx="41125" cy="20200"/>
            </a:xfrm>
            <a:custGeom>
              <a:rect b="b" l="l" r="r" t="t"/>
              <a:pathLst>
                <a:path extrusionOk="0" h="808" w="1645">
                  <a:moveTo>
                    <a:pt x="869" y="1"/>
                  </a:moveTo>
                  <a:cubicBezTo>
                    <a:pt x="218" y="1"/>
                    <a:pt x="0" y="807"/>
                    <a:pt x="776" y="807"/>
                  </a:cubicBezTo>
                  <a:cubicBezTo>
                    <a:pt x="1396" y="807"/>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5066125" y="1914038"/>
              <a:ext cx="48125" cy="17100"/>
            </a:xfrm>
            <a:custGeom>
              <a:rect b="b" l="l" r="r" t="t"/>
              <a:pathLst>
                <a:path extrusionOk="0" h="684" w="1925">
                  <a:moveTo>
                    <a:pt x="1180" y="1"/>
                  </a:moveTo>
                  <a:cubicBezTo>
                    <a:pt x="714" y="1"/>
                    <a:pt x="1" y="683"/>
                    <a:pt x="745" y="683"/>
                  </a:cubicBezTo>
                  <a:cubicBezTo>
                    <a:pt x="1211" y="683"/>
                    <a:pt x="1924"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5116550" y="1860538"/>
              <a:ext cx="48875" cy="16325"/>
            </a:xfrm>
            <a:custGeom>
              <a:rect b="b" l="l" r="r" t="t"/>
              <a:pathLst>
                <a:path extrusionOk="0" h="653" w="1955">
                  <a:moveTo>
                    <a:pt x="1179" y="1"/>
                  </a:moveTo>
                  <a:cubicBezTo>
                    <a:pt x="745" y="1"/>
                    <a:pt x="0" y="652"/>
                    <a:pt x="745" y="652"/>
                  </a:cubicBezTo>
                  <a:cubicBezTo>
                    <a:pt x="1179" y="652"/>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5188650" y="1829513"/>
              <a:ext cx="45800" cy="11675"/>
            </a:xfrm>
            <a:custGeom>
              <a:rect b="b" l="l" r="r" t="t"/>
              <a:pathLst>
                <a:path extrusionOk="0" h="467" w="1832">
                  <a:moveTo>
                    <a:pt x="1273" y="1"/>
                  </a:moveTo>
                  <a:cubicBezTo>
                    <a:pt x="1025" y="1"/>
                    <a:pt x="1" y="466"/>
                    <a:pt x="559" y="466"/>
                  </a:cubicBezTo>
                  <a:cubicBezTo>
                    <a:pt x="807"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5237525" y="1794613"/>
              <a:ext cx="48875" cy="14000"/>
            </a:xfrm>
            <a:custGeom>
              <a:rect b="b" l="l" r="r" t="t"/>
              <a:pathLst>
                <a:path extrusionOk="0" h="560" w="1955">
                  <a:moveTo>
                    <a:pt x="1210" y="1"/>
                  </a:moveTo>
                  <a:cubicBezTo>
                    <a:pt x="807"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5303425" y="1806263"/>
              <a:ext cx="45000" cy="10875"/>
            </a:xfrm>
            <a:custGeom>
              <a:rect b="b" l="l" r="r" t="t"/>
              <a:pathLst>
                <a:path extrusionOk="0" h="435" w="1800">
                  <a:moveTo>
                    <a:pt x="1273" y="0"/>
                  </a:moveTo>
                  <a:cubicBezTo>
                    <a:pt x="1024" y="0"/>
                    <a:pt x="1" y="435"/>
                    <a:pt x="528" y="435"/>
                  </a:cubicBezTo>
                  <a:cubicBezTo>
                    <a:pt x="776" y="435"/>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5346075" y="1843488"/>
              <a:ext cx="47325" cy="17075"/>
            </a:xfrm>
            <a:custGeom>
              <a:rect b="b" l="l" r="r" t="t"/>
              <a:pathLst>
                <a:path extrusionOk="0" h="683" w="1893">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5274750" y="1901638"/>
              <a:ext cx="48875" cy="15550"/>
            </a:xfrm>
            <a:custGeom>
              <a:rect b="b" l="l" r="r" t="t"/>
              <a:pathLst>
                <a:path extrusionOk="0" h="622" w="1955">
                  <a:moveTo>
                    <a:pt x="1210" y="1"/>
                  </a:moveTo>
                  <a:cubicBezTo>
                    <a:pt x="807" y="1"/>
                    <a:pt x="0" y="621"/>
                    <a:pt x="745" y="621"/>
                  </a:cubicBezTo>
                  <a:cubicBezTo>
                    <a:pt x="1148" y="621"/>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5208050" y="1960588"/>
              <a:ext cx="41125" cy="19400"/>
            </a:xfrm>
            <a:custGeom>
              <a:rect b="b" l="l" r="r" t="t"/>
              <a:pathLst>
                <a:path extrusionOk="0" h="776" w="1645">
                  <a:moveTo>
                    <a:pt x="869" y="0"/>
                  </a:moveTo>
                  <a:cubicBezTo>
                    <a:pt x="249" y="0"/>
                    <a:pt x="0" y="776"/>
                    <a:pt x="745"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5159975" y="1891563"/>
              <a:ext cx="48875" cy="15525"/>
            </a:xfrm>
            <a:custGeom>
              <a:rect b="b" l="l" r="r" t="t"/>
              <a:pathLst>
                <a:path extrusionOk="0" h="621" w="1955">
                  <a:moveTo>
                    <a:pt x="1210" y="0"/>
                  </a:moveTo>
                  <a:cubicBezTo>
                    <a:pt x="807" y="0"/>
                    <a:pt x="0" y="621"/>
                    <a:pt x="776"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5254575" y="1852013"/>
              <a:ext cx="48875" cy="13200"/>
            </a:xfrm>
            <a:custGeom>
              <a:rect b="b" l="l" r="r" t="t"/>
              <a:pathLst>
                <a:path extrusionOk="0" h="528" w="1955">
                  <a:moveTo>
                    <a:pt x="1210" y="0"/>
                  </a:moveTo>
                  <a:cubicBezTo>
                    <a:pt x="838" y="0"/>
                    <a:pt x="1" y="528"/>
                    <a:pt x="745" y="528"/>
                  </a:cubicBezTo>
                  <a:cubicBezTo>
                    <a:pt x="1086" y="528"/>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2"/>
          <p:cNvSpPr/>
          <p:nvPr/>
        </p:nvSpPr>
        <p:spPr>
          <a:xfrm>
            <a:off x="3386474" y="4207551"/>
            <a:ext cx="1735861" cy="1552202"/>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4614075" y="3790830"/>
            <a:ext cx="378603" cy="315912"/>
          </a:xfrm>
          <a:custGeom>
            <a:rect b="b" l="l" r="r" t="t"/>
            <a:pathLst>
              <a:path extrusionOk="0" h="9655" w="11571">
                <a:moveTo>
                  <a:pt x="5435" y="1"/>
                </a:moveTo>
                <a:cubicBezTo>
                  <a:pt x="4747" y="1"/>
                  <a:pt x="4054" y="115"/>
                  <a:pt x="3382" y="346"/>
                </a:cubicBezTo>
                <a:lnTo>
                  <a:pt x="3719" y="273"/>
                </a:lnTo>
                <a:lnTo>
                  <a:pt x="3719" y="273"/>
                </a:lnTo>
                <a:cubicBezTo>
                  <a:pt x="2253" y="703"/>
                  <a:pt x="929" y="1720"/>
                  <a:pt x="404" y="3137"/>
                </a:cubicBezTo>
                <a:cubicBezTo>
                  <a:pt x="1" y="4316"/>
                  <a:pt x="94" y="5619"/>
                  <a:pt x="714" y="6705"/>
                </a:cubicBezTo>
                <a:cubicBezTo>
                  <a:pt x="1303" y="7790"/>
                  <a:pt x="2234" y="8628"/>
                  <a:pt x="3382" y="9124"/>
                </a:cubicBezTo>
                <a:cubicBezTo>
                  <a:pt x="4160" y="9476"/>
                  <a:pt x="5019" y="9654"/>
                  <a:pt x="5873" y="9654"/>
                </a:cubicBezTo>
                <a:cubicBezTo>
                  <a:pt x="7130" y="9654"/>
                  <a:pt x="8377" y="9267"/>
                  <a:pt x="9337" y="8473"/>
                </a:cubicBezTo>
                <a:cubicBezTo>
                  <a:pt x="10950" y="7139"/>
                  <a:pt x="11571" y="4595"/>
                  <a:pt x="10547" y="2765"/>
                </a:cubicBezTo>
                <a:cubicBezTo>
                  <a:pt x="10206" y="2207"/>
                  <a:pt x="9741" y="1680"/>
                  <a:pt x="9213" y="1276"/>
                </a:cubicBezTo>
                <a:cubicBezTo>
                  <a:pt x="8105" y="435"/>
                  <a:pt x="6780" y="1"/>
                  <a:pt x="54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
          <p:cNvGrpSpPr/>
          <p:nvPr/>
        </p:nvGrpSpPr>
        <p:grpSpPr>
          <a:xfrm rot="3920554">
            <a:off x="-179243" y="1935436"/>
            <a:ext cx="1063055" cy="1875071"/>
            <a:chOff x="2797700" y="3217325"/>
            <a:chExt cx="682725" cy="1204225"/>
          </a:xfrm>
        </p:grpSpPr>
        <p:sp>
          <p:nvSpPr>
            <p:cNvPr id="233" name="Google Shape;233;p2"/>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2"/>
          <p:cNvGrpSpPr/>
          <p:nvPr/>
        </p:nvGrpSpPr>
        <p:grpSpPr>
          <a:xfrm rot="9764690">
            <a:off x="3560732" y="-1783669"/>
            <a:ext cx="1546779" cy="2481535"/>
            <a:chOff x="2402100" y="3854125"/>
            <a:chExt cx="435600" cy="698825"/>
          </a:xfrm>
        </p:grpSpPr>
        <p:sp>
          <p:nvSpPr>
            <p:cNvPr id="241" name="Google Shape;241;p2"/>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2"/>
          <p:cNvSpPr/>
          <p:nvPr/>
        </p:nvSpPr>
        <p:spPr>
          <a:xfrm rot="10673898">
            <a:off x="2204422" y="-744575"/>
            <a:ext cx="1468370" cy="1312998"/>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2"/>
          <p:cNvGrpSpPr/>
          <p:nvPr/>
        </p:nvGrpSpPr>
        <p:grpSpPr>
          <a:xfrm rot="-6923304">
            <a:off x="7577465" y="-582491"/>
            <a:ext cx="2662542" cy="2828636"/>
            <a:chOff x="4159600" y="887163"/>
            <a:chExt cx="1265600" cy="1344550"/>
          </a:xfrm>
        </p:grpSpPr>
        <p:sp>
          <p:nvSpPr>
            <p:cNvPr id="256" name="Google Shape;256;p2"/>
            <p:cNvSpPr/>
            <p:nvPr/>
          </p:nvSpPr>
          <p:spPr>
            <a:xfrm>
              <a:off x="4159600" y="887163"/>
              <a:ext cx="1265600" cy="1344550"/>
            </a:xfrm>
            <a:custGeom>
              <a:rect b="b" l="l" r="r" t="t"/>
              <a:pathLst>
                <a:path extrusionOk="0" h="53782" w="50624">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4735775" y="978038"/>
              <a:ext cx="48875" cy="17100"/>
            </a:xfrm>
            <a:custGeom>
              <a:rect b="b" l="l" r="r" t="t"/>
              <a:pathLst>
                <a:path extrusionOk="0" h="684" w="1955">
                  <a:moveTo>
                    <a:pt x="1179" y="1"/>
                  </a:moveTo>
                  <a:cubicBezTo>
                    <a:pt x="745" y="1"/>
                    <a:pt x="1" y="683"/>
                    <a:pt x="776" y="683"/>
                  </a:cubicBezTo>
                  <a:cubicBezTo>
                    <a:pt x="1210" y="683"/>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4695450" y="1026888"/>
              <a:ext cx="48875" cy="14000"/>
            </a:xfrm>
            <a:custGeom>
              <a:rect b="b" l="l" r="r" t="t"/>
              <a:pathLst>
                <a:path extrusionOk="0" h="560" w="1955">
                  <a:moveTo>
                    <a:pt x="1210" y="1"/>
                  </a:moveTo>
                  <a:cubicBezTo>
                    <a:pt x="838" y="1"/>
                    <a:pt x="1" y="559"/>
                    <a:pt x="745" y="559"/>
                  </a:cubicBezTo>
                  <a:cubicBezTo>
                    <a:pt x="1117" y="559"/>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4665975" y="1081963"/>
              <a:ext cx="47350" cy="18625"/>
            </a:xfrm>
            <a:custGeom>
              <a:rect b="b" l="l" r="r" t="t"/>
              <a:pathLst>
                <a:path extrusionOk="0" h="745" w="1894">
                  <a:moveTo>
                    <a:pt x="1149" y="0"/>
                  </a:moveTo>
                  <a:cubicBezTo>
                    <a:pt x="652" y="0"/>
                    <a:pt x="1" y="745"/>
                    <a:pt x="745" y="745"/>
                  </a:cubicBezTo>
                  <a:cubicBezTo>
                    <a:pt x="1242" y="745"/>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4713300" y="1136238"/>
              <a:ext cx="47325" cy="17100"/>
            </a:xfrm>
            <a:custGeom>
              <a:rect b="b" l="l" r="r" t="t"/>
              <a:pathLst>
                <a:path extrusionOk="0" h="684" w="1893">
                  <a:moveTo>
                    <a:pt x="1148" y="1"/>
                  </a:moveTo>
                  <a:cubicBezTo>
                    <a:pt x="682" y="1"/>
                    <a:pt x="0" y="683"/>
                    <a:pt x="714" y="683"/>
                  </a:cubicBezTo>
                  <a:cubicBezTo>
                    <a:pt x="1179" y="683"/>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4745850" y="1218438"/>
              <a:ext cx="48900" cy="14775"/>
            </a:xfrm>
            <a:custGeom>
              <a:rect b="b" l="l" r="r" t="t"/>
              <a:pathLst>
                <a:path extrusionOk="0" h="591" w="1956">
                  <a:moveTo>
                    <a:pt x="1211" y="1"/>
                  </a:moveTo>
                  <a:cubicBezTo>
                    <a:pt x="807" y="1"/>
                    <a:pt x="1" y="590"/>
                    <a:pt x="745" y="590"/>
                  </a:cubicBezTo>
                  <a:cubicBezTo>
                    <a:pt x="1149" y="590"/>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4675300" y="1188963"/>
              <a:ext cx="48875" cy="13225"/>
            </a:xfrm>
            <a:custGeom>
              <a:rect b="b" l="l" r="r" t="t"/>
              <a:pathLst>
                <a:path extrusionOk="0" h="529" w="1955">
                  <a:moveTo>
                    <a:pt x="1210" y="1"/>
                  </a:moveTo>
                  <a:cubicBezTo>
                    <a:pt x="838" y="1"/>
                    <a:pt x="0" y="528"/>
                    <a:pt x="745" y="528"/>
                  </a:cubicBezTo>
                  <a:cubicBezTo>
                    <a:pt x="1117" y="528"/>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4790050" y="1182613"/>
              <a:ext cx="27950" cy="15700"/>
            </a:xfrm>
            <a:custGeom>
              <a:rect b="b" l="l" r="r" t="t"/>
              <a:pathLst>
                <a:path extrusionOk="0" h="628" w="1118">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4759825" y="1112213"/>
              <a:ext cx="48100" cy="17850"/>
            </a:xfrm>
            <a:custGeom>
              <a:rect b="b" l="l" r="r" t="t"/>
              <a:pathLst>
                <a:path extrusionOk="0" h="714" w="1924">
                  <a:moveTo>
                    <a:pt x="1179" y="0"/>
                  </a:moveTo>
                  <a:cubicBezTo>
                    <a:pt x="683" y="0"/>
                    <a:pt x="0" y="714"/>
                    <a:pt x="745" y="714"/>
                  </a:cubicBezTo>
                  <a:cubicBezTo>
                    <a:pt x="1241" y="714"/>
                    <a:pt x="1923"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4745850" y="1033113"/>
              <a:ext cx="48900" cy="14750"/>
            </a:xfrm>
            <a:custGeom>
              <a:rect b="b" l="l" r="r" t="t"/>
              <a:pathLst>
                <a:path extrusionOk="0" h="590" w="1956">
                  <a:moveTo>
                    <a:pt x="1211" y="0"/>
                  </a:moveTo>
                  <a:cubicBezTo>
                    <a:pt x="807" y="0"/>
                    <a:pt x="1" y="590"/>
                    <a:pt x="745"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4835825" y="1085838"/>
              <a:ext cx="44225" cy="10875"/>
            </a:xfrm>
            <a:custGeom>
              <a:rect b="b" l="l" r="r" t="t"/>
              <a:pathLst>
                <a:path extrusionOk="0" h="435" w="1769">
                  <a:moveTo>
                    <a:pt x="1241" y="0"/>
                  </a:moveTo>
                  <a:cubicBezTo>
                    <a:pt x="1024" y="0"/>
                    <a:pt x="0" y="435"/>
                    <a:pt x="527" y="435"/>
                  </a:cubicBezTo>
                  <a:cubicBezTo>
                    <a:pt x="745" y="435"/>
                    <a:pt x="1768"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4823400" y="1141663"/>
              <a:ext cx="48900" cy="13225"/>
            </a:xfrm>
            <a:custGeom>
              <a:rect b="b" l="l" r="r" t="t"/>
              <a:pathLst>
                <a:path extrusionOk="0" h="529" w="1956">
                  <a:moveTo>
                    <a:pt x="1211" y="1"/>
                  </a:moveTo>
                  <a:cubicBezTo>
                    <a:pt x="869" y="1"/>
                    <a:pt x="1" y="528"/>
                    <a:pt x="745" y="528"/>
                  </a:cubicBezTo>
                  <a:cubicBezTo>
                    <a:pt x="1086" y="528"/>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4817200" y="1019913"/>
              <a:ext cx="41125" cy="20975"/>
            </a:xfrm>
            <a:custGeom>
              <a:rect b="b" l="l" r="r" t="t"/>
              <a:pathLst>
                <a:path extrusionOk="0" h="839" w="1645">
                  <a:moveTo>
                    <a:pt x="869" y="1"/>
                  </a:moveTo>
                  <a:cubicBezTo>
                    <a:pt x="218" y="1"/>
                    <a:pt x="1" y="838"/>
                    <a:pt x="776" y="838"/>
                  </a:cubicBezTo>
                  <a:cubicBezTo>
                    <a:pt x="1428"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4793950" y="941588"/>
              <a:ext cx="39575" cy="22525"/>
            </a:xfrm>
            <a:custGeom>
              <a:rect b="b" l="l" r="r" t="t"/>
              <a:pathLst>
                <a:path extrusionOk="0" h="901" w="1583">
                  <a:moveTo>
                    <a:pt x="838" y="1"/>
                  </a:moveTo>
                  <a:cubicBezTo>
                    <a:pt x="186" y="1"/>
                    <a:pt x="0" y="900"/>
                    <a:pt x="745" y="900"/>
                  </a:cubicBezTo>
                  <a:cubicBezTo>
                    <a:pt x="1427" y="900"/>
                    <a:pt x="1582"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4736550" y="933063"/>
              <a:ext cx="48100" cy="19425"/>
            </a:xfrm>
            <a:custGeom>
              <a:rect b="b" l="l" r="r" t="t"/>
              <a:pathLst>
                <a:path extrusionOk="0" h="777" w="1924">
                  <a:moveTo>
                    <a:pt x="1148" y="1"/>
                  </a:moveTo>
                  <a:cubicBezTo>
                    <a:pt x="652" y="1"/>
                    <a:pt x="1" y="776"/>
                    <a:pt x="745" y="776"/>
                  </a:cubicBezTo>
                  <a:cubicBezTo>
                    <a:pt x="1241" y="776"/>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4797050" y="1301413"/>
              <a:ext cx="48100" cy="17100"/>
            </a:xfrm>
            <a:custGeom>
              <a:rect b="b" l="l" r="r" t="t"/>
              <a:pathLst>
                <a:path extrusionOk="0" h="684" w="1924">
                  <a:moveTo>
                    <a:pt x="1179" y="1"/>
                  </a:moveTo>
                  <a:cubicBezTo>
                    <a:pt x="714" y="1"/>
                    <a:pt x="0" y="683"/>
                    <a:pt x="745" y="683"/>
                  </a:cubicBezTo>
                  <a:cubicBezTo>
                    <a:pt x="1210" y="683"/>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4773000" y="1385938"/>
              <a:ext cx="48875" cy="16325"/>
            </a:xfrm>
            <a:custGeom>
              <a:rect b="b" l="l" r="r" t="t"/>
              <a:pathLst>
                <a:path extrusionOk="0" h="653" w="1955">
                  <a:moveTo>
                    <a:pt x="1179" y="1"/>
                  </a:moveTo>
                  <a:cubicBezTo>
                    <a:pt x="776" y="1"/>
                    <a:pt x="1" y="652"/>
                    <a:pt x="745" y="652"/>
                  </a:cubicBezTo>
                  <a:cubicBezTo>
                    <a:pt x="1179" y="652"/>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4849000" y="1418513"/>
              <a:ext cx="45000" cy="11650"/>
            </a:xfrm>
            <a:custGeom>
              <a:rect b="b" l="l" r="r" t="t"/>
              <a:pathLst>
                <a:path extrusionOk="0" h="466" w="1800">
                  <a:moveTo>
                    <a:pt x="1272" y="1"/>
                  </a:moveTo>
                  <a:cubicBezTo>
                    <a:pt x="1024" y="1"/>
                    <a:pt x="0" y="466"/>
                    <a:pt x="528" y="466"/>
                  </a:cubicBezTo>
                  <a:cubicBezTo>
                    <a:pt x="776" y="466"/>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4797050" y="1462713"/>
              <a:ext cx="48100" cy="17875"/>
            </a:xfrm>
            <a:custGeom>
              <a:rect b="b" l="l" r="r" t="t"/>
              <a:pathLst>
                <a:path extrusionOk="0" h="715" w="1924">
                  <a:moveTo>
                    <a:pt x="1148" y="1"/>
                  </a:moveTo>
                  <a:cubicBezTo>
                    <a:pt x="683" y="1"/>
                    <a:pt x="0" y="714"/>
                    <a:pt x="745" y="714"/>
                  </a:cubicBezTo>
                  <a:cubicBezTo>
                    <a:pt x="1241" y="714"/>
                    <a:pt x="192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4666750" y="1428588"/>
              <a:ext cx="45800" cy="11675"/>
            </a:xfrm>
            <a:custGeom>
              <a:rect b="b" l="l" r="r" t="t"/>
              <a:pathLst>
                <a:path extrusionOk="0" h="467" w="1832">
                  <a:moveTo>
                    <a:pt x="1273" y="1"/>
                  </a:moveTo>
                  <a:cubicBezTo>
                    <a:pt x="1056"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4605500" y="1475138"/>
              <a:ext cx="40350" cy="20175"/>
            </a:xfrm>
            <a:custGeom>
              <a:rect b="b" l="l" r="r" t="t"/>
              <a:pathLst>
                <a:path extrusionOk="0" h="807" w="1614">
                  <a:moveTo>
                    <a:pt x="869" y="0"/>
                  </a:moveTo>
                  <a:cubicBezTo>
                    <a:pt x="218" y="0"/>
                    <a:pt x="0" y="807"/>
                    <a:pt x="745" y="807"/>
                  </a:cubicBezTo>
                  <a:cubicBezTo>
                    <a:pt x="1396" y="807"/>
                    <a:pt x="1613"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4523300" y="1526313"/>
              <a:ext cx="49650" cy="12425"/>
            </a:xfrm>
            <a:custGeom>
              <a:rect b="b" l="l" r="r" t="t"/>
              <a:pathLst>
                <a:path extrusionOk="0" h="497" w="1986">
                  <a:moveTo>
                    <a:pt x="1241" y="0"/>
                  </a:moveTo>
                  <a:cubicBezTo>
                    <a:pt x="900" y="0"/>
                    <a:pt x="0" y="497"/>
                    <a:pt x="745" y="497"/>
                  </a:cubicBezTo>
                  <a:cubicBezTo>
                    <a:pt x="1086" y="497"/>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4420150" y="1491413"/>
              <a:ext cx="40350" cy="20950"/>
            </a:xfrm>
            <a:custGeom>
              <a:rect b="b" l="l" r="r" t="t"/>
              <a:pathLst>
                <a:path extrusionOk="0" h="838" w="1614">
                  <a:moveTo>
                    <a:pt x="869" y="0"/>
                  </a:moveTo>
                  <a:cubicBezTo>
                    <a:pt x="218" y="0"/>
                    <a:pt x="1" y="838"/>
                    <a:pt x="776" y="838"/>
                  </a:cubicBezTo>
                  <a:cubicBezTo>
                    <a:pt x="1397" y="838"/>
                    <a:pt x="161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4325550" y="1385163"/>
              <a:ext cx="48100" cy="17875"/>
            </a:xfrm>
            <a:custGeom>
              <a:rect b="b" l="l" r="r" t="t"/>
              <a:pathLst>
                <a:path extrusionOk="0" h="715" w="1924">
                  <a:moveTo>
                    <a:pt x="1179" y="1"/>
                  </a:moveTo>
                  <a:cubicBezTo>
                    <a:pt x="683" y="1"/>
                    <a:pt x="0" y="714"/>
                    <a:pt x="745" y="714"/>
                  </a:cubicBezTo>
                  <a:cubicBezTo>
                    <a:pt x="1210" y="714"/>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4386800" y="1437913"/>
              <a:ext cx="40350" cy="20950"/>
            </a:xfrm>
            <a:custGeom>
              <a:rect b="b" l="l" r="r" t="t"/>
              <a:pathLst>
                <a:path extrusionOk="0" h="838" w="1614">
                  <a:moveTo>
                    <a:pt x="838" y="0"/>
                  </a:moveTo>
                  <a:cubicBezTo>
                    <a:pt x="187" y="0"/>
                    <a:pt x="1" y="838"/>
                    <a:pt x="745" y="838"/>
                  </a:cubicBezTo>
                  <a:cubicBezTo>
                    <a:pt x="1397" y="838"/>
                    <a:pt x="161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4489950" y="1434813"/>
              <a:ext cx="48875" cy="19400"/>
            </a:xfrm>
            <a:custGeom>
              <a:rect b="b" l="l" r="r" t="t"/>
              <a:pathLst>
                <a:path extrusionOk="0" h="776" w="1955">
                  <a:moveTo>
                    <a:pt x="1179" y="0"/>
                  </a:moveTo>
                  <a:cubicBezTo>
                    <a:pt x="652" y="0"/>
                    <a:pt x="0" y="776"/>
                    <a:pt x="776" y="776"/>
                  </a:cubicBezTo>
                  <a:cubicBezTo>
                    <a:pt x="1272" y="776"/>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4412400" y="1385938"/>
              <a:ext cx="48875" cy="16325"/>
            </a:xfrm>
            <a:custGeom>
              <a:rect b="b" l="l" r="r" t="t"/>
              <a:pathLst>
                <a:path extrusionOk="0" h="653" w="1955">
                  <a:moveTo>
                    <a:pt x="1210" y="1"/>
                  </a:moveTo>
                  <a:cubicBezTo>
                    <a:pt x="776" y="1"/>
                    <a:pt x="1" y="652"/>
                    <a:pt x="776" y="652"/>
                  </a:cubicBezTo>
                  <a:cubicBezTo>
                    <a:pt x="1210"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4390700" y="1351063"/>
              <a:ext cx="45775" cy="11650"/>
            </a:xfrm>
            <a:custGeom>
              <a:rect b="b" l="l" r="r" t="t"/>
              <a:pathLst>
                <a:path extrusionOk="0" h="466" w="1831">
                  <a:moveTo>
                    <a:pt x="1272" y="0"/>
                  </a:moveTo>
                  <a:cubicBezTo>
                    <a:pt x="1024" y="0"/>
                    <a:pt x="0" y="465"/>
                    <a:pt x="558" y="465"/>
                  </a:cubicBezTo>
                  <a:cubicBezTo>
                    <a:pt x="807" y="465"/>
                    <a:pt x="183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4480650" y="1385163"/>
              <a:ext cx="47325" cy="17875"/>
            </a:xfrm>
            <a:custGeom>
              <a:rect b="b" l="l" r="r" t="t"/>
              <a:pathLst>
                <a:path extrusionOk="0" h="715" w="1893">
                  <a:moveTo>
                    <a:pt x="1148" y="1"/>
                  </a:moveTo>
                  <a:cubicBezTo>
                    <a:pt x="683" y="1"/>
                    <a:pt x="0" y="714"/>
                    <a:pt x="745" y="714"/>
                  </a:cubicBezTo>
                  <a:cubicBezTo>
                    <a:pt x="1210" y="714"/>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4614800" y="1540263"/>
              <a:ext cx="48100" cy="17100"/>
            </a:xfrm>
            <a:custGeom>
              <a:rect b="b" l="l" r="r" t="t"/>
              <a:pathLst>
                <a:path extrusionOk="0" h="684" w="1924">
                  <a:moveTo>
                    <a:pt x="1179" y="1"/>
                  </a:moveTo>
                  <a:cubicBezTo>
                    <a:pt x="745" y="1"/>
                    <a:pt x="1" y="683"/>
                    <a:pt x="745" y="683"/>
                  </a:cubicBezTo>
                  <a:cubicBezTo>
                    <a:pt x="1210" y="683"/>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4665200" y="1595338"/>
              <a:ext cx="48900" cy="14750"/>
            </a:xfrm>
            <a:custGeom>
              <a:rect b="b" l="l" r="r" t="t"/>
              <a:pathLst>
                <a:path extrusionOk="0" h="590" w="1956">
                  <a:moveTo>
                    <a:pt x="1211" y="0"/>
                  </a:moveTo>
                  <a:cubicBezTo>
                    <a:pt x="807" y="0"/>
                    <a:pt x="1" y="589"/>
                    <a:pt x="745" y="589"/>
                  </a:cubicBezTo>
                  <a:cubicBezTo>
                    <a:pt x="1149" y="589"/>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4699325" y="1483663"/>
              <a:ext cx="48100" cy="16300"/>
            </a:xfrm>
            <a:custGeom>
              <a:rect b="b" l="l" r="r" t="t"/>
              <a:pathLst>
                <a:path extrusionOk="0" h="652" w="1924">
                  <a:moveTo>
                    <a:pt x="1179" y="0"/>
                  </a:moveTo>
                  <a:cubicBezTo>
                    <a:pt x="745" y="0"/>
                    <a:pt x="1" y="652"/>
                    <a:pt x="745" y="652"/>
                  </a:cubicBezTo>
                  <a:cubicBezTo>
                    <a:pt x="1179" y="652"/>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4773775" y="1538713"/>
              <a:ext cx="40350" cy="20200"/>
            </a:xfrm>
            <a:custGeom>
              <a:rect b="b" l="l" r="r" t="t"/>
              <a:pathLst>
                <a:path extrusionOk="0" h="808" w="1614">
                  <a:moveTo>
                    <a:pt x="869" y="1"/>
                  </a:moveTo>
                  <a:cubicBezTo>
                    <a:pt x="218" y="1"/>
                    <a:pt x="1" y="807"/>
                    <a:pt x="745" y="807"/>
                  </a:cubicBezTo>
                  <a:cubicBezTo>
                    <a:pt x="1396" y="807"/>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4708625" y="153173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4847450" y="1533288"/>
              <a:ext cx="48100" cy="17850"/>
            </a:xfrm>
            <a:custGeom>
              <a:rect b="b" l="l" r="r" t="t"/>
              <a:pathLst>
                <a:path extrusionOk="0" h="714" w="1924">
                  <a:moveTo>
                    <a:pt x="1148" y="1"/>
                  </a:moveTo>
                  <a:cubicBezTo>
                    <a:pt x="683" y="1"/>
                    <a:pt x="0" y="714"/>
                    <a:pt x="745" y="714"/>
                  </a:cubicBezTo>
                  <a:cubicBezTo>
                    <a:pt x="1241" y="714"/>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4893975" y="1486763"/>
              <a:ext cx="48875" cy="17075"/>
            </a:xfrm>
            <a:custGeom>
              <a:rect b="b" l="l" r="r" t="t"/>
              <a:pathLst>
                <a:path extrusionOk="0" h="683" w="1955">
                  <a:moveTo>
                    <a:pt x="1210" y="0"/>
                  </a:moveTo>
                  <a:cubicBezTo>
                    <a:pt x="745" y="0"/>
                    <a:pt x="1" y="683"/>
                    <a:pt x="776" y="683"/>
                  </a:cubicBezTo>
                  <a:cubicBezTo>
                    <a:pt x="1210" y="683"/>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4935075" y="1539488"/>
              <a:ext cx="41125" cy="19425"/>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5052175" y="1534063"/>
              <a:ext cx="48875" cy="16300"/>
            </a:xfrm>
            <a:custGeom>
              <a:rect b="b" l="l" r="r" t="t"/>
              <a:pathLst>
                <a:path extrusionOk="0" h="652" w="1955">
                  <a:moveTo>
                    <a:pt x="1210" y="1"/>
                  </a:moveTo>
                  <a:cubicBezTo>
                    <a:pt x="776" y="1"/>
                    <a:pt x="1" y="652"/>
                    <a:pt x="776" y="652"/>
                  </a:cubicBezTo>
                  <a:cubicBezTo>
                    <a:pt x="1179"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4990125" y="1492963"/>
              <a:ext cx="45800" cy="11650"/>
            </a:xfrm>
            <a:custGeom>
              <a:rect b="b" l="l" r="r" t="t"/>
              <a:pathLst>
                <a:path extrusionOk="0" h="466" w="1832">
                  <a:moveTo>
                    <a:pt x="1273" y="1"/>
                  </a:moveTo>
                  <a:cubicBezTo>
                    <a:pt x="1025"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5147550" y="1501488"/>
              <a:ext cx="40350" cy="20975"/>
            </a:xfrm>
            <a:custGeom>
              <a:rect b="b" l="l" r="r" t="t"/>
              <a:pathLst>
                <a:path extrusionOk="0" h="839" w="1614">
                  <a:moveTo>
                    <a:pt x="869" y="1"/>
                  </a:moveTo>
                  <a:cubicBezTo>
                    <a:pt x="218" y="1"/>
                    <a:pt x="1" y="838"/>
                    <a:pt x="745" y="838"/>
                  </a:cubicBezTo>
                  <a:cubicBezTo>
                    <a:pt x="1397"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5080100" y="1468138"/>
              <a:ext cx="40350" cy="20200"/>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5047525" y="1438688"/>
              <a:ext cx="45000" cy="11650"/>
            </a:xfrm>
            <a:custGeom>
              <a:rect b="b" l="l" r="r" t="t"/>
              <a:pathLst>
                <a:path extrusionOk="0" h="466" w="1800">
                  <a:moveTo>
                    <a:pt x="1272" y="0"/>
                  </a:moveTo>
                  <a:cubicBezTo>
                    <a:pt x="1024" y="0"/>
                    <a:pt x="0" y="465"/>
                    <a:pt x="528" y="465"/>
                  </a:cubicBezTo>
                  <a:cubicBezTo>
                    <a:pt x="776" y="465"/>
                    <a:pt x="180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5082425" y="1343288"/>
              <a:ext cx="48875" cy="14000"/>
            </a:xfrm>
            <a:custGeom>
              <a:rect b="b" l="l" r="r" t="t"/>
              <a:pathLst>
                <a:path extrusionOk="0" h="560" w="1955">
                  <a:moveTo>
                    <a:pt x="1210" y="1"/>
                  </a:moveTo>
                  <a:cubicBezTo>
                    <a:pt x="838"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5102575" y="1403788"/>
              <a:ext cx="49650" cy="13975"/>
            </a:xfrm>
            <a:custGeom>
              <a:rect b="b" l="l" r="r" t="t"/>
              <a:pathLst>
                <a:path extrusionOk="0" h="559" w="1986">
                  <a:moveTo>
                    <a:pt x="1211" y="0"/>
                  </a:moveTo>
                  <a:cubicBezTo>
                    <a:pt x="838" y="0"/>
                    <a:pt x="1" y="559"/>
                    <a:pt x="776" y="559"/>
                  </a:cubicBezTo>
                  <a:cubicBezTo>
                    <a:pt x="1148" y="559"/>
                    <a:pt x="1986"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5170825" y="1422388"/>
              <a:ext cx="47325" cy="17100"/>
            </a:xfrm>
            <a:custGeom>
              <a:rect b="b" l="l" r="r" t="t"/>
              <a:pathLst>
                <a:path extrusionOk="0" h="684" w="1893">
                  <a:moveTo>
                    <a:pt x="1179" y="1"/>
                  </a:moveTo>
                  <a:cubicBezTo>
                    <a:pt x="714" y="1"/>
                    <a:pt x="0" y="683"/>
                    <a:pt x="745" y="683"/>
                  </a:cubicBezTo>
                  <a:cubicBezTo>
                    <a:pt x="1210" y="683"/>
                    <a:pt x="189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5211150" y="1368113"/>
              <a:ext cx="47325" cy="17850"/>
            </a:xfrm>
            <a:custGeom>
              <a:rect b="b" l="l" r="r" t="t"/>
              <a:pathLst>
                <a:path extrusionOk="0" h="714" w="1893">
                  <a:moveTo>
                    <a:pt x="1148" y="0"/>
                  </a:moveTo>
                  <a:cubicBezTo>
                    <a:pt x="683" y="0"/>
                    <a:pt x="0" y="714"/>
                    <a:pt x="745" y="714"/>
                  </a:cubicBezTo>
                  <a:cubicBezTo>
                    <a:pt x="1210" y="714"/>
                    <a:pt x="1893"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5144450" y="1343288"/>
              <a:ext cx="40350" cy="20975"/>
            </a:xfrm>
            <a:custGeom>
              <a:rect b="b" l="l" r="r" t="t"/>
              <a:pathLst>
                <a:path extrusionOk="0" h="839" w="1614">
                  <a:moveTo>
                    <a:pt x="838" y="1"/>
                  </a:moveTo>
                  <a:cubicBezTo>
                    <a:pt x="187" y="1"/>
                    <a:pt x="1" y="838"/>
                    <a:pt x="745" y="838"/>
                  </a:cubicBezTo>
                  <a:cubicBezTo>
                    <a:pt x="1397" y="838"/>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5170050" y="1309163"/>
              <a:ext cx="48875" cy="14775"/>
            </a:xfrm>
            <a:custGeom>
              <a:rect b="b" l="l" r="r" t="t"/>
              <a:pathLst>
                <a:path extrusionOk="0" h="591" w="1955">
                  <a:moveTo>
                    <a:pt x="1210" y="1"/>
                  </a:moveTo>
                  <a:cubicBezTo>
                    <a:pt x="807" y="1"/>
                    <a:pt x="0"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4761375" y="1715538"/>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4726475" y="1661238"/>
              <a:ext cx="47325" cy="17875"/>
            </a:xfrm>
            <a:custGeom>
              <a:rect b="b" l="l" r="r" t="t"/>
              <a:pathLst>
                <a:path extrusionOk="0" h="715" w="1893">
                  <a:moveTo>
                    <a:pt x="1148" y="1"/>
                  </a:moveTo>
                  <a:cubicBezTo>
                    <a:pt x="683" y="1"/>
                    <a:pt x="0"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4748950" y="1626338"/>
              <a:ext cx="49675" cy="14000"/>
            </a:xfrm>
            <a:custGeom>
              <a:rect b="b" l="l" r="r" t="t"/>
              <a:pathLst>
                <a:path extrusionOk="0" h="560" w="1987">
                  <a:moveTo>
                    <a:pt x="1211" y="1"/>
                  </a:moveTo>
                  <a:cubicBezTo>
                    <a:pt x="869" y="1"/>
                    <a:pt x="1" y="559"/>
                    <a:pt x="776" y="559"/>
                  </a:cubicBezTo>
                  <a:cubicBezTo>
                    <a:pt x="1118"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4823400" y="1627113"/>
              <a:ext cx="48900" cy="12450"/>
            </a:xfrm>
            <a:custGeom>
              <a:rect b="b" l="l" r="r" t="t"/>
              <a:pathLst>
                <a:path extrusionOk="0" h="498" w="1956">
                  <a:moveTo>
                    <a:pt x="1211" y="1"/>
                  </a:moveTo>
                  <a:cubicBezTo>
                    <a:pt x="869" y="1"/>
                    <a:pt x="1" y="497"/>
                    <a:pt x="745" y="497"/>
                  </a:cubicBezTo>
                  <a:cubicBezTo>
                    <a:pt x="1055" y="497"/>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4826500" y="1686063"/>
              <a:ext cx="48900" cy="15525"/>
            </a:xfrm>
            <a:custGeom>
              <a:rect b="b" l="l" r="r" t="t"/>
              <a:pathLst>
                <a:path extrusionOk="0" h="621" w="1956">
                  <a:moveTo>
                    <a:pt x="1211" y="0"/>
                  </a:moveTo>
                  <a:cubicBezTo>
                    <a:pt x="807" y="0"/>
                    <a:pt x="1" y="621"/>
                    <a:pt x="776" y="621"/>
                  </a:cubicBezTo>
                  <a:cubicBezTo>
                    <a:pt x="1180" y="621"/>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4853650" y="1797738"/>
              <a:ext cx="48875" cy="14750"/>
            </a:xfrm>
            <a:custGeom>
              <a:rect b="b" l="l" r="r" t="t"/>
              <a:pathLst>
                <a:path extrusionOk="0" h="590" w="1955">
                  <a:moveTo>
                    <a:pt x="1210" y="0"/>
                  </a:moveTo>
                  <a:cubicBezTo>
                    <a:pt x="807" y="0"/>
                    <a:pt x="1" y="589"/>
                    <a:pt x="745" y="589"/>
                  </a:cubicBezTo>
                  <a:cubicBezTo>
                    <a:pt x="1148" y="589"/>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4736550" y="1811688"/>
              <a:ext cx="48100" cy="19400"/>
            </a:xfrm>
            <a:custGeom>
              <a:rect b="b" l="l" r="r" t="t"/>
              <a:pathLst>
                <a:path extrusionOk="0" h="776" w="1924">
                  <a:moveTo>
                    <a:pt x="1148" y="0"/>
                  </a:moveTo>
                  <a:cubicBezTo>
                    <a:pt x="652" y="0"/>
                    <a:pt x="1" y="776"/>
                    <a:pt x="745" y="776"/>
                  </a:cubicBezTo>
                  <a:cubicBezTo>
                    <a:pt x="1241" y="776"/>
                    <a:pt x="1924"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4709400" y="1769813"/>
              <a:ext cx="48125" cy="16300"/>
            </a:xfrm>
            <a:custGeom>
              <a:rect b="b" l="l" r="r" t="t"/>
              <a:pathLst>
                <a:path extrusionOk="0" h="652" w="1925">
                  <a:moveTo>
                    <a:pt x="1180" y="0"/>
                  </a:moveTo>
                  <a:cubicBezTo>
                    <a:pt x="745" y="0"/>
                    <a:pt x="1" y="652"/>
                    <a:pt x="745" y="652"/>
                  </a:cubicBezTo>
                  <a:cubicBezTo>
                    <a:pt x="1180" y="652"/>
                    <a:pt x="1924"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4789275" y="177368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4614800" y="1852788"/>
              <a:ext cx="48100" cy="18625"/>
            </a:xfrm>
            <a:custGeom>
              <a:rect b="b" l="l" r="r" t="t"/>
              <a:pathLst>
                <a:path extrusionOk="0" h="745" w="1924">
                  <a:moveTo>
                    <a:pt x="1179" y="0"/>
                  </a:moveTo>
                  <a:cubicBezTo>
                    <a:pt x="683" y="0"/>
                    <a:pt x="1" y="745"/>
                    <a:pt x="776" y="745"/>
                  </a:cubicBezTo>
                  <a:cubicBezTo>
                    <a:pt x="1241" y="745"/>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4577575" y="1790738"/>
              <a:ext cx="48875" cy="15550"/>
            </a:xfrm>
            <a:custGeom>
              <a:rect b="b" l="l" r="r" t="t"/>
              <a:pathLst>
                <a:path extrusionOk="0" h="622" w="1955">
                  <a:moveTo>
                    <a:pt x="1210" y="1"/>
                  </a:moveTo>
                  <a:cubicBezTo>
                    <a:pt x="807" y="1"/>
                    <a:pt x="1" y="621"/>
                    <a:pt x="745" y="621"/>
                  </a:cubicBezTo>
                  <a:cubicBezTo>
                    <a:pt x="1148"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4478325" y="1836513"/>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4523300" y="1889238"/>
              <a:ext cx="49650" cy="13200"/>
            </a:xfrm>
            <a:custGeom>
              <a:rect b="b" l="l" r="r" t="t"/>
              <a:pathLst>
                <a:path extrusionOk="0" h="528" w="1986">
                  <a:moveTo>
                    <a:pt x="1241" y="0"/>
                  </a:moveTo>
                  <a:cubicBezTo>
                    <a:pt x="869" y="0"/>
                    <a:pt x="0" y="528"/>
                    <a:pt x="776" y="528"/>
                  </a:cubicBezTo>
                  <a:cubicBezTo>
                    <a:pt x="1117" y="528"/>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4406200" y="1883038"/>
              <a:ext cx="41125" cy="19400"/>
            </a:xfrm>
            <a:custGeom>
              <a:rect b="b" l="l" r="r" t="t"/>
              <a:pathLst>
                <a:path extrusionOk="0" h="776" w="1645">
                  <a:moveTo>
                    <a:pt x="869" y="0"/>
                  </a:moveTo>
                  <a:cubicBezTo>
                    <a:pt x="249" y="0"/>
                    <a:pt x="0" y="776"/>
                    <a:pt x="776"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4296850" y="1914038"/>
              <a:ext cx="45000" cy="10900"/>
            </a:xfrm>
            <a:custGeom>
              <a:rect b="b" l="l" r="r" t="t"/>
              <a:pathLst>
                <a:path extrusionOk="0" h="436" w="1800">
                  <a:moveTo>
                    <a:pt x="1272" y="1"/>
                  </a:moveTo>
                  <a:cubicBezTo>
                    <a:pt x="1024" y="1"/>
                    <a:pt x="1" y="435"/>
                    <a:pt x="528" y="435"/>
                  </a:cubicBezTo>
                  <a:cubicBezTo>
                    <a:pt x="745" y="435"/>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4226275" y="1896988"/>
              <a:ext cx="45025" cy="10875"/>
            </a:xfrm>
            <a:custGeom>
              <a:rect b="b" l="l" r="r" t="t"/>
              <a:pathLst>
                <a:path extrusionOk="0" h="435" w="1801">
                  <a:moveTo>
                    <a:pt x="1242" y="1"/>
                  </a:moveTo>
                  <a:cubicBezTo>
                    <a:pt x="1025" y="1"/>
                    <a:pt x="1" y="435"/>
                    <a:pt x="528" y="435"/>
                  </a:cubicBezTo>
                  <a:cubicBezTo>
                    <a:pt x="745" y="435"/>
                    <a:pt x="1800"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4203800" y="184116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4278250" y="1868288"/>
              <a:ext cx="41125" cy="20975"/>
            </a:xfrm>
            <a:custGeom>
              <a:rect b="b" l="l" r="r" t="t"/>
              <a:pathLst>
                <a:path extrusionOk="0" h="839" w="1645">
                  <a:moveTo>
                    <a:pt x="869" y="1"/>
                  </a:moveTo>
                  <a:cubicBezTo>
                    <a:pt x="217" y="1"/>
                    <a:pt x="0" y="838"/>
                    <a:pt x="776" y="838"/>
                  </a:cubicBezTo>
                  <a:cubicBezTo>
                    <a:pt x="1427" y="838"/>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4347250" y="1849688"/>
              <a:ext cx="45025" cy="11650"/>
            </a:xfrm>
            <a:custGeom>
              <a:rect b="b" l="l" r="r" t="t"/>
              <a:pathLst>
                <a:path extrusionOk="0" h="466" w="1801">
                  <a:moveTo>
                    <a:pt x="1273" y="0"/>
                  </a:moveTo>
                  <a:cubicBezTo>
                    <a:pt x="1025" y="0"/>
                    <a:pt x="1" y="466"/>
                    <a:pt x="528" y="466"/>
                  </a:cubicBezTo>
                  <a:cubicBezTo>
                    <a:pt x="776" y="466"/>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4279025" y="1821763"/>
              <a:ext cx="40350" cy="20975"/>
            </a:xfrm>
            <a:custGeom>
              <a:rect b="b" l="l" r="r" t="t"/>
              <a:pathLst>
                <a:path extrusionOk="0" h="839" w="1614">
                  <a:moveTo>
                    <a:pt x="838" y="1"/>
                  </a:moveTo>
                  <a:cubicBezTo>
                    <a:pt x="186" y="1"/>
                    <a:pt x="0" y="838"/>
                    <a:pt x="745" y="838"/>
                  </a:cubicBezTo>
                  <a:cubicBezTo>
                    <a:pt x="1396" y="838"/>
                    <a:pt x="1613"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4267375" y="1777563"/>
              <a:ext cx="49675" cy="13975"/>
            </a:xfrm>
            <a:custGeom>
              <a:rect b="b" l="l" r="r" t="t"/>
              <a:pathLst>
                <a:path extrusionOk="0" h="559" w="1987">
                  <a:moveTo>
                    <a:pt x="1211" y="1"/>
                  </a:moveTo>
                  <a:cubicBezTo>
                    <a:pt x="869" y="1"/>
                    <a:pt x="1" y="559"/>
                    <a:pt x="776" y="559"/>
                  </a:cubicBezTo>
                  <a:cubicBezTo>
                    <a:pt x="1149"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4380600" y="1779113"/>
              <a:ext cx="45775" cy="11650"/>
            </a:xfrm>
            <a:custGeom>
              <a:rect b="b" l="l" r="r" t="t"/>
              <a:pathLst>
                <a:path extrusionOk="0" h="466" w="1831">
                  <a:moveTo>
                    <a:pt x="1273" y="1"/>
                  </a:moveTo>
                  <a:cubicBezTo>
                    <a:pt x="1024"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4466675" y="1789188"/>
              <a:ext cx="48900" cy="17100"/>
            </a:xfrm>
            <a:custGeom>
              <a:rect b="b" l="l" r="r" t="t"/>
              <a:pathLst>
                <a:path extrusionOk="0" h="684" w="1956">
                  <a:moveTo>
                    <a:pt x="1180" y="1"/>
                  </a:moveTo>
                  <a:cubicBezTo>
                    <a:pt x="745" y="1"/>
                    <a:pt x="1" y="683"/>
                    <a:pt x="745" y="683"/>
                  </a:cubicBezTo>
                  <a:cubicBezTo>
                    <a:pt x="1211" y="683"/>
                    <a:pt x="1955"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4412400" y="1831063"/>
              <a:ext cx="48875" cy="14775"/>
            </a:xfrm>
            <a:custGeom>
              <a:rect b="b" l="l" r="r" t="t"/>
              <a:pathLst>
                <a:path extrusionOk="0" h="591" w="1955">
                  <a:moveTo>
                    <a:pt x="1210" y="1"/>
                  </a:moveTo>
                  <a:cubicBezTo>
                    <a:pt x="807" y="1"/>
                    <a:pt x="1"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4500025" y="1963688"/>
              <a:ext cx="48875" cy="12425"/>
            </a:xfrm>
            <a:custGeom>
              <a:rect b="b" l="l" r="r" t="t"/>
              <a:pathLst>
                <a:path extrusionOk="0" h="497" w="1955">
                  <a:moveTo>
                    <a:pt x="1211" y="0"/>
                  </a:moveTo>
                  <a:cubicBezTo>
                    <a:pt x="900" y="0"/>
                    <a:pt x="1" y="496"/>
                    <a:pt x="745" y="496"/>
                  </a:cubicBezTo>
                  <a:cubicBezTo>
                    <a:pt x="1086" y="496"/>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4376725" y="1952813"/>
              <a:ext cx="40350" cy="20975"/>
            </a:xfrm>
            <a:custGeom>
              <a:rect b="b" l="l" r="r" t="t"/>
              <a:pathLst>
                <a:path extrusionOk="0" h="839" w="1614">
                  <a:moveTo>
                    <a:pt x="869" y="1"/>
                  </a:moveTo>
                  <a:cubicBezTo>
                    <a:pt x="218" y="1"/>
                    <a:pt x="1" y="838"/>
                    <a:pt x="776" y="838"/>
                  </a:cubicBezTo>
                  <a:cubicBezTo>
                    <a:pt x="1428"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4432575" y="1948163"/>
              <a:ext cx="48875" cy="16325"/>
            </a:xfrm>
            <a:custGeom>
              <a:rect b="b" l="l" r="r" t="t"/>
              <a:pathLst>
                <a:path extrusionOk="0" h="653" w="1955">
                  <a:moveTo>
                    <a:pt x="1210" y="1"/>
                  </a:moveTo>
                  <a:cubicBezTo>
                    <a:pt x="776" y="1"/>
                    <a:pt x="0" y="652"/>
                    <a:pt x="776" y="652"/>
                  </a:cubicBezTo>
                  <a:cubicBezTo>
                    <a:pt x="1210" y="652"/>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4634975" y="1941188"/>
              <a:ext cx="48875" cy="17100"/>
            </a:xfrm>
            <a:custGeom>
              <a:rect b="b" l="l" r="r" t="t"/>
              <a:pathLst>
                <a:path extrusionOk="0" h="684" w="1955">
                  <a:moveTo>
                    <a:pt x="1179" y="1"/>
                  </a:moveTo>
                  <a:cubicBezTo>
                    <a:pt x="745" y="1"/>
                    <a:pt x="0" y="683"/>
                    <a:pt x="745" y="683"/>
                  </a:cubicBezTo>
                  <a:cubicBezTo>
                    <a:pt x="1210" y="683"/>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4548100" y="1961363"/>
              <a:ext cx="47350" cy="17075"/>
            </a:xfrm>
            <a:custGeom>
              <a:rect b="b" l="l" r="r" t="t"/>
              <a:pathLst>
                <a:path extrusionOk="0" h="683" w="1894">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4712525" y="1913263"/>
              <a:ext cx="48875" cy="12450"/>
            </a:xfrm>
            <a:custGeom>
              <a:rect b="b" l="l" r="r" t="t"/>
              <a:pathLst>
                <a:path extrusionOk="0" h="498" w="1955">
                  <a:moveTo>
                    <a:pt x="1210" y="1"/>
                  </a:moveTo>
                  <a:cubicBezTo>
                    <a:pt x="838" y="1"/>
                    <a:pt x="0" y="497"/>
                    <a:pt x="745" y="497"/>
                  </a:cubicBezTo>
                  <a:cubicBezTo>
                    <a:pt x="1086" y="497"/>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4689250" y="1983838"/>
              <a:ext cx="41125" cy="19425"/>
            </a:xfrm>
            <a:custGeom>
              <a:rect b="b" l="l" r="r" t="t"/>
              <a:pathLst>
                <a:path extrusionOk="0" h="777" w="1645">
                  <a:moveTo>
                    <a:pt x="869" y="1"/>
                  </a:moveTo>
                  <a:cubicBezTo>
                    <a:pt x="249" y="1"/>
                    <a:pt x="0" y="776"/>
                    <a:pt x="776" y="776"/>
                  </a:cubicBezTo>
                  <a:cubicBezTo>
                    <a:pt x="1396" y="776"/>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4755950" y="2000138"/>
              <a:ext cx="48875" cy="13200"/>
            </a:xfrm>
            <a:custGeom>
              <a:rect b="b" l="l" r="r" t="t"/>
              <a:pathLst>
                <a:path extrusionOk="0" h="528" w="1955">
                  <a:moveTo>
                    <a:pt x="1210" y="0"/>
                  </a:moveTo>
                  <a:cubicBezTo>
                    <a:pt x="869" y="0"/>
                    <a:pt x="0" y="527"/>
                    <a:pt x="745" y="527"/>
                  </a:cubicBezTo>
                  <a:cubicBezTo>
                    <a:pt x="1086" y="527"/>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4662875" y="2037338"/>
              <a:ext cx="40350" cy="20975"/>
            </a:xfrm>
            <a:custGeom>
              <a:rect b="b" l="l" r="r" t="t"/>
              <a:pathLst>
                <a:path extrusionOk="0" h="839" w="1614">
                  <a:moveTo>
                    <a:pt x="838" y="1"/>
                  </a:moveTo>
                  <a:cubicBezTo>
                    <a:pt x="187" y="1"/>
                    <a:pt x="1" y="839"/>
                    <a:pt x="745" y="839"/>
                  </a:cubicBezTo>
                  <a:cubicBezTo>
                    <a:pt x="1397" y="83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4692350" y="2080013"/>
              <a:ext cx="48100" cy="16300"/>
            </a:xfrm>
            <a:custGeom>
              <a:rect b="b" l="l" r="r" t="t"/>
              <a:pathLst>
                <a:path extrusionOk="0" h="652" w="1924">
                  <a:moveTo>
                    <a:pt x="1179" y="0"/>
                  </a:moveTo>
                  <a:cubicBezTo>
                    <a:pt x="745" y="0"/>
                    <a:pt x="1" y="651"/>
                    <a:pt x="745" y="651"/>
                  </a:cubicBezTo>
                  <a:cubicBezTo>
                    <a:pt x="1179" y="651"/>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4783850" y="2111013"/>
              <a:ext cx="41125" cy="20975"/>
            </a:xfrm>
            <a:custGeom>
              <a:rect b="b" l="l" r="r" t="t"/>
              <a:pathLst>
                <a:path extrusionOk="0" h="839" w="1645">
                  <a:moveTo>
                    <a:pt x="869" y="1"/>
                  </a:moveTo>
                  <a:cubicBezTo>
                    <a:pt x="218" y="1"/>
                    <a:pt x="1" y="838"/>
                    <a:pt x="776" y="838"/>
                  </a:cubicBezTo>
                  <a:cubicBezTo>
                    <a:pt x="1397"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4719500" y="2147463"/>
              <a:ext cx="48100" cy="15550"/>
            </a:xfrm>
            <a:custGeom>
              <a:rect b="b" l="l" r="r" t="t"/>
              <a:pathLst>
                <a:path extrusionOk="0" h="622" w="1924">
                  <a:moveTo>
                    <a:pt x="1179" y="1"/>
                  </a:moveTo>
                  <a:cubicBezTo>
                    <a:pt x="745" y="1"/>
                    <a:pt x="0" y="621"/>
                    <a:pt x="745" y="621"/>
                  </a:cubicBezTo>
                  <a:cubicBezTo>
                    <a:pt x="1179" y="621"/>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4766025" y="2066813"/>
              <a:ext cx="48875" cy="15550"/>
            </a:xfrm>
            <a:custGeom>
              <a:rect b="b" l="l" r="r" t="t"/>
              <a:pathLst>
                <a:path extrusionOk="0" h="622" w="1955">
                  <a:moveTo>
                    <a:pt x="1210" y="1"/>
                  </a:moveTo>
                  <a:cubicBezTo>
                    <a:pt x="776" y="1"/>
                    <a:pt x="0" y="621"/>
                    <a:pt x="745" y="621"/>
                  </a:cubicBezTo>
                  <a:cubicBezTo>
                    <a:pt x="1179"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4774550" y="1948938"/>
              <a:ext cx="40350" cy="21750"/>
            </a:xfrm>
            <a:custGeom>
              <a:rect b="b" l="l" r="r" t="t"/>
              <a:pathLst>
                <a:path extrusionOk="0" h="870" w="1614">
                  <a:moveTo>
                    <a:pt x="838" y="1"/>
                  </a:moveTo>
                  <a:cubicBezTo>
                    <a:pt x="187" y="1"/>
                    <a:pt x="1" y="869"/>
                    <a:pt x="745" y="869"/>
                  </a:cubicBezTo>
                  <a:cubicBezTo>
                    <a:pt x="1396" y="86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4806350" y="1862088"/>
              <a:ext cx="48875" cy="13200"/>
            </a:xfrm>
            <a:custGeom>
              <a:rect b="b" l="l" r="r" t="t"/>
              <a:pathLst>
                <a:path extrusionOk="0" h="528" w="1955">
                  <a:moveTo>
                    <a:pt x="1210" y="1"/>
                  </a:moveTo>
                  <a:cubicBezTo>
                    <a:pt x="869" y="1"/>
                    <a:pt x="0" y="528"/>
                    <a:pt x="745" y="528"/>
                  </a:cubicBezTo>
                  <a:cubicBezTo>
                    <a:pt x="1117" y="528"/>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4918025" y="1922588"/>
              <a:ext cx="48875" cy="13975"/>
            </a:xfrm>
            <a:custGeom>
              <a:rect b="b" l="l" r="r" t="t"/>
              <a:pathLst>
                <a:path extrusionOk="0" h="559" w="1955">
                  <a:moveTo>
                    <a:pt x="1210" y="0"/>
                  </a:moveTo>
                  <a:cubicBezTo>
                    <a:pt x="838" y="0"/>
                    <a:pt x="0" y="558"/>
                    <a:pt x="745" y="558"/>
                  </a:cubicBezTo>
                  <a:cubicBezTo>
                    <a:pt x="1086" y="558"/>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4854425" y="1950488"/>
              <a:ext cx="47325" cy="17875"/>
            </a:xfrm>
            <a:custGeom>
              <a:rect b="b" l="l" r="r" t="t"/>
              <a:pathLst>
                <a:path extrusionOk="0" h="715" w="1893">
                  <a:moveTo>
                    <a:pt x="1148" y="1"/>
                  </a:moveTo>
                  <a:cubicBezTo>
                    <a:pt x="683" y="1"/>
                    <a:pt x="1"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4842025" y="1910938"/>
              <a:ext cx="45000" cy="10125"/>
            </a:xfrm>
            <a:custGeom>
              <a:rect b="b" l="l" r="r" t="t"/>
              <a:pathLst>
                <a:path extrusionOk="0" h="405" w="1800">
                  <a:moveTo>
                    <a:pt x="1272" y="1"/>
                  </a:moveTo>
                  <a:cubicBezTo>
                    <a:pt x="1055" y="1"/>
                    <a:pt x="0" y="404"/>
                    <a:pt x="528" y="404"/>
                  </a:cubicBezTo>
                  <a:cubicBezTo>
                    <a:pt x="745" y="404"/>
                    <a:pt x="1799"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4921125" y="1854338"/>
              <a:ext cx="48875" cy="15525"/>
            </a:xfrm>
            <a:custGeom>
              <a:rect b="b" l="l" r="r" t="t"/>
              <a:pathLst>
                <a:path extrusionOk="0" h="621" w="1955">
                  <a:moveTo>
                    <a:pt x="1210" y="0"/>
                  </a:moveTo>
                  <a:cubicBezTo>
                    <a:pt x="776" y="0"/>
                    <a:pt x="0" y="621"/>
                    <a:pt x="745"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5008750" y="1891563"/>
              <a:ext cx="48875" cy="15525"/>
            </a:xfrm>
            <a:custGeom>
              <a:rect b="b" l="l" r="r" t="t"/>
              <a:pathLst>
                <a:path extrusionOk="0" h="621" w="1955">
                  <a:moveTo>
                    <a:pt x="1179" y="0"/>
                  </a:moveTo>
                  <a:cubicBezTo>
                    <a:pt x="776" y="0"/>
                    <a:pt x="0" y="621"/>
                    <a:pt x="745" y="621"/>
                  </a:cubicBezTo>
                  <a:cubicBezTo>
                    <a:pt x="1179" y="621"/>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4968425" y="196911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5039000" y="1976863"/>
              <a:ext cx="48875" cy="13975"/>
            </a:xfrm>
            <a:custGeom>
              <a:rect b="b" l="l" r="r" t="t"/>
              <a:pathLst>
                <a:path extrusionOk="0" h="559" w="1955">
                  <a:moveTo>
                    <a:pt x="1210" y="0"/>
                  </a:moveTo>
                  <a:cubicBezTo>
                    <a:pt x="869" y="0"/>
                    <a:pt x="0" y="559"/>
                    <a:pt x="745" y="559"/>
                  </a:cubicBezTo>
                  <a:cubicBezTo>
                    <a:pt x="1086" y="559"/>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5130500" y="1949713"/>
              <a:ext cx="41125" cy="20200"/>
            </a:xfrm>
            <a:custGeom>
              <a:rect b="b" l="l" r="r" t="t"/>
              <a:pathLst>
                <a:path extrusionOk="0" h="808" w="1645">
                  <a:moveTo>
                    <a:pt x="869" y="1"/>
                  </a:moveTo>
                  <a:cubicBezTo>
                    <a:pt x="218" y="1"/>
                    <a:pt x="0" y="807"/>
                    <a:pt x="776" y="807"/>
                  </a:cubicBezTo>
                  <a:cubicBezTo>
                    <a:pt x="1396" y="807"/>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5066125" y="1914038"/>
              <a:ext cx="48125" cy="17100"/>
            </a:xfrm>
            <a:custGeom>
              <a:rect b="b" l="l" r="r" t="t"/>
              <a:pathLst>
                <a:path extrusionOk="0" h="684" w="1925">
                  <a:moveTo>
                    <a:pt x="1180" y="1"/>
                  </a:moveTo>
                  <a:cubicBezTo>
                    <a:pt x="714" y="1"/>
                    <a:pt x="1" y="683"/>
                    <a:pt x="745" y="683"/>
                  </a:cubicBezTo>
                  <a:cubicBezTo>
                    <a:pt x="1211" y="683"/>
                    <a:pt x="1924"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5116550" y="1860538"/>
              <a:ext cx="48875" cy="16325"/>
            </a:xfrm>
            <a:custGeom>
              <a:rect b="b" l="l" r="r" t="t"/>
              <a:pathLst>
                <a:path extrusionOk="0" h="653" w="1955">
                  <a:moveTo>
                    <a:pt x="1179" y="1"/>
                  </a:moveTo>
                  <a:cubicBezTo>
                    <a:pt x="745" y="1"/>
                    <a:pt x="0" y="652"/>
                    <a:pt x="745" y="652"/>
                  </a:cubicBezTo>
                  <a:cubicBezTo>
                    <a:pt x="1179" y="652"/>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5188650" y="1829513"/>
              <a:ext cx="45800" cy="11675"/>
            </a:xfrm>
            <a:custGeom>
              <a:rect b="b" l="l" r="r" t="t"/>
              <a:pathLst>
                <a:path extrusionOk="0" h="467" w="1832">
                  <a:moveTo>
                    <a:pt x="1273" y="1"/>
                  </a:moveTo>
                  <a:cubicBezTo>
                    <a:pt x="1025" y="1"/>
                    <a:pt x="1" y="466"/>
                    <a:pt x="559" y="466"/>
                  </a:cubicBezTo>
                  <a:cubicBezTo>
                    <a:pt x="807"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5237525" y="1794613"/>
              <a:ext cx="48875" cy="14000"/>
            </a:xfrm>
            <a:custGeom>
              <a:rect b="b" l="l" r="r" t="t"/>
              <a:pathLst>
                <a:path extrusionOk="0" h="560" w="1955">
                  <a:moveTo>
                    <a:pt x="1210" y="1"/>
                  </a:moveTo>
                  <a:cubicBezTo>
                    <a:pt x="807"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5303425" y="1806263"/>
              <a:ext cx="45000" cy="10875"/>
            </a:xfrm>
            <a:custGeom>
              <a:rect b="b" l="l" r="r" t="t"/>
              <a:pathLst>
                <a:path extrusionOk="0" h="435" w="1800">
                  <a:moveTo>
                    <a:pt x="1273" y="0"/>
                  </a:moveTo>
                  <a:cubicBezTo>
                    <a:pt x="1024" y="0"/>
                    <a:pt x="1" y="435"/>
                    <a:pt x="528" y="435"/>
                  </a:cubicBezTo>
                  <a:cubicBezTo>
                    <a:pt x="776" y="435"/>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5346075" y="1843488"/>
              <a:ext cx="47325" cy="17075"/>
            </a:xfrm>
            <a:custGeom>
              <a:rect b="b" l="l" r="r" t="t"/>
              <a:pathLst>
                <a:path extrusionOk="0" h="683" w="1893">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5274750" y="1901638"/>
              <a:ext cx="48875" cy="15550"/>
            </a:xfrm>
            <a:custGeom>
              <a:rect b="b" l="l" r="r" t="t"/>
              <a:pathLst>
                <a:path extrusionOk="0" h="622" w="1955">
                  <a:moveTo>
                    <a:pt x="1210" y="1"/>
                  </a:moveTo>
                  <a:cubicBezTo>
                    <a:pt x="807" y="1"/>
                    <a:pt x="0" y="621"/>
                    <a:pt x="745" y="621"/>
                  </a:cubicBezTo>
                  <a:cubicBezTo>
                    <a:pt x="1148" y="621"/>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5208050" y="1960588"/>
              <a:ext cx="41125" cy="19400"/>
            </a:xfrm>
            <a:custGeom>
              <a:rect b="b" l="l" r="r" t="t"/>
              <a:pathLst>
                <a:path extrusionOk="0" h="776" w="1645">
                  <a:moveTo>
                    <a:pt x="869" y="0"/>
                  </a:moveTo>
                  <a:cubicBezTo>
                    <a:pt x="249" y="0"/>
                    <a:pt x="0" y="776"/>
                    <a:pt x="745"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5159975" y="1891563"/>
              <a:ext cx="48875" cy="15525"/>
            </a:xfrm>
            <a:custGeom>
              <a:rect b="b" l="l" r="r" t="t"/>
              <a:pathLst>
                <a:path extrusionOk="0" h="621" w="1955">
                  <a:moveTo>
                    <a:pt x="1210" y="0"/>
                  </a:moveTo>
                  <a:cubicBezTo>
                    <a:pt x="807" y="0"/>
                    <a:pt x="0" y="621"/>
                    <a:pt x="776"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5254575" y="1852013"/>
              <a:ext cx="48875" cy="13200"/>
            </a:xfrm>
            <a:custGeom>
              <a:rect b="b" l="l" r="r" t="t"/>
              <a:pathLst>
                <a:path extrusionOk="0" h="528" w="1955">
                  <a:moveTo>
                    <a:pt x="1210" y="0"/>
                  </a:moveTo>
                  <a:cubicBezTo>
                    <a:pt x="838" y="0"/>
                    <a:pt x="1" y="528"/>
                    <a:pt x="745" y="528"/>
                  </a:cubicBezTo>
                  <a:cubicBezTo>
                    <a:pt x="1086" y="528"/>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2"/>
          <p:cNvGrpSpPr/>
          <p:nvPr/>
        </p:nvGrpSpPr>
        <p:grpSpPr>
          <a:xfrm rot="8977348">
            <a:off x="-337299" y="-798513"/>
            <a:ext cx="885679" cy="1420878"/>
            <a:chOff x="2402100" y="3854125"/>
            <a:chExt cx="435600" cy="698825"/>
          </a:xfrm>
        </p:grpSpPr>
        <p:sp>
          <p:nvSpPr>
            <p:cNvPr id="362" name="Google Shape;362;p2"/>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2"/>
          <p:cNvGrpSpPr/>
          <p:nvPr/>
        </p:nvGrpSpPr>
        <p:grpSpPr>
          <a:xfrm rot="8607250">
            <a:off x="-672758" y="-130852"/>
            <a:ext cx="1219989" cy="1925352"/>
            <a:chOff x="322650" y="2571325"/>
            <a:chExt cx="573100" cy="904450"/>
          </a:xfrm>
        </p:grpSpPr>
        <p:sp>
          <p:nvSpPr>
            <p:cNvPr id="376" name="Google Shape;376;p2"/>
            <p:cNvSpPr/>
            <p:nvPr/>
          </p:nvSpPr>
          <p:spPr>
            <a:xfrm>
              <a:off x="423450" y="2666625"/>
              <a:ext cx="95400" cy="131175"/>
            </a:xfrm>
            <a:custGeom>
              <a:rect b="b" l="l" r="r" t="t"/>
              <a:pathLst>
                <a:path extrusionOk="0" h="5247" w="3816">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510300" y="2571325"/>
              <a:ext cx="155125" cy="237325"/>
            </a:xfrm>
            <a:custGeom>
              <a:rect b="b" l="l" r="r" t="t"/>
              <a:pathLst>
                <a:path extrusionOk="0" h="9493" w="6205">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548300" y="2691425"/>
              <a:ext cx="236550" cy="266900"/>
            </a:xfrm>
            <a:custGeom>
              <a:rect b="b" l="l" r="r" t="t"/>
              <a:pathLst>
                <a:path extrusionOk="0" h="10676" w="9462">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322650" y="2792325"/>
              <a:ext cx="214050" cy="94475"/>
            </a:xfrm>
            <a:custGeom>
              <a:rect b="b" l="l" r="r" t="t"/>
              <a:pathLst>
                <a:path extrusionOk="0" h="3779" w="8562">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386225" y="2924175"/>
              <a:ext cx="215625" cy="317975"/>
            </a:xfrm>
            <a:custGeom>
              <a:rect b="b" l="l" r="r" t="t"/>
              <a:pathLst>
                <a:path extrusionOk="0" h="12719" w="8625">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579325" y="2835775"/>
              <a:ext cx="316425" cy="283075"/>
            </a:xfrm>
            <a:custGeom>
              <a:rect b="b" l="l" r="r" t="t"/>
              <a:pathLst>
                <a:path extrusionOk="0" h="11323" w="12657">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509000" y="2776025"/>
              <a:ext cx="101375" cy="699750"/>
            </a:xfrm>
            <a:custGeom>
              <a:rect b="b" l="l" r="r" t="t"/>
              <a:pathLst>
                <a:path extrusionOk="0" h="27990" w="4055">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2"/>
          <p:cNvGrpSpPr/>
          <p:nvPr/>
        </p:nvGrpSpPr>
        <p:grpSpPr>
          <a:xfrm>
            <a:off x="2642400" y="3965675"/>
            <a:ext cx="700450" cy="636075"/>
            <a:chOff x="3652400" y="3788700"/>
            <a:chExt cx="700450" cy="636075"/>
          </a:xfrm>
        </p:grpSpPr>
        <p:sp>
          <p:nvSpPr>
            <p:cNvPr id="384" name="Google Shape;384;p2"/>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
          <p:cNvGrpSpPr/>
          <p:nvPr/>
        </p:nvGrpSpPr>
        <p:grpSpPr>
          <a:xfrm rot="-1616840">
            <a:off x="2268132" y="4366221"/>
            <a:ext cx="1018996" cy="1634756"/>
            <a:chOff x="2402100" y="3854125"/>
            <a:chExt cx="435600" cy="698825"/>
          </a:xfrm>
        </p:grpSpPr>
        <p:sp>
          <p:nvSpPr>
            <p:cNvPr id="400" name="Google Shape;400;p2"/>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2"/>
          <p:cNvGrpSpPr/>
          <p:nvPr/>
        </p:nvGrpSpPr>
        <p:grpSpPr>
          <a:xfrm rot="-10030981">
            <a:off x="5435049" y="-829610"/>
            <a:ext cx="1062999" cy="1874972"/>
            <a:chOff x="2797700" y="3217325"/>
            <a:chExt cx="682725" cy="1204225"/>
          </a:xfrm>
        </p:grpSpPr>
        <p:sp>
          <p:nvSpPr>
            <p:cNvPr id="414" name="Google Shape;414;p2"/>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
          <p:cNvSpPr txBox="1"/>
          <p:nvPr>
            <p:ph idx="1" type="subTitle"/>
          </p:nvPr>
        </p:nvSpPr>
        <p:spPr>
          <a:xfrm>
            <a:off x="714300" y="2673702"/>
            <a:ext cx="7715400" cy="519300"/>
          </a:xfrm>
          <a:prstGeom prst="rect">
            <a:avLst/>
          </a:prstGeom>
        </p:spPr>
        <p:txBody>
          <a:bodyPr anchorCtr="0" anchor="t" bIns="91425" lIns="91425" spcFirstLastPara="1" rIns="91425" wrap="square" tIns="91425">
            <a:noAutofit/>
          </a:bodyPr>
          <a:lstStyle>
            <a:lvl1pPr lvl="0" algn="ctr">
              <a:spcBef>
                <a:spcPts val="0"/>
              </a:spcBef>
              <a:spcAft>
                <a:spcPts val="0"/>
              </a:spcAft>
              <a:buSzPts val="1500"/>
              <a:buNone/>
              <a:defRPr sz="1500"/>
            </a:lvl1pPr>
            <a:lvl2pPr lvl="1">
              <a:spcBef>
                <a:spcPts val="1600"/>
              </a:spcBef>
              <a:spcAft>
                <a:spcPts val="0"/>
              </a:spcAft>
              <a:buSzPts val="1500"/>
              <a:buNone/>
              <a:defRPr sz="1500"/>
            </a:lvl2pPr>
            <a:lvl3pPr lvl="2">
              <a:spcBef>
                <a:spcPts val="1600"/>
              </a:spcBef>
              <a:spcAft>
                <a:spcPts val="0"/>
              </a:spcAft>
              <a:buSzPts val="1500"/>
              <a:buNone/>
              <a:defRPr sz="1500"/>
            </a:lvl3pPr>
            <a:lvl4pPr lvl="3">
              <a:spcBef>
                <a:spcPts val="1600"/>
              </a:spcBef>
              <a:spcAft>
                <a:spcPts val="0"/>
              </a:spcAft>
              <a:buSzPts val="1500"/>
              <a:buNone/>
              <a:defRPr sz="1500"/>
            </a:lvl4pPr>
            <a:lvl5pPr lvl="4">
              <a:spcBef>
                <a:spcPts val="1600"/>
              </a:spcBef>
              <a:spcAft>
                <a:spcPts val="0"/>
              </a:spcAft>
              <a:buSzPts val="1500"/>
              <a:buNone/>
              <a:defRPr sz="1500"/>
            </a:lvl5pPr>
            <a:lvl6pPr lvl="5">
              <a:spcBef>
                <a:spcPts val="1600"/>
              </a:spcBef>
              <a:spcAft>
                <a:spcPts val="0"/>
              </a:spcAft>
              <a:buSzPts val="1500"/>
              <a:buNone/>
              <a:defRPr sz="1500"/>
            </a:lvl6pPr>
            <a:lvl7pPr lvl="6">
              <a:spcBef>
                <a:spcPts val="1600"/>
              </a:spcBef>
              <a:spcAft>
                <a:spcPts val="0"/>
              </a:spcAft>
              <a:buSzPts val="1500"/>
              <a:buNone/>
              <a:defRPr sz="1500"/>
            </a:lvl7pPr>
            <a:lvl8pPr lvl="7">
              <a:spcBef>
                <a:spcPts val="1600"/>
              </a:spcBef>
              <a:spcAft>
                <a:spcPts val="0"/>
              </a:spcAft>
              <a:buSzPts val="1500"/>
              <a:buNone/>
              <a:defRPr sz="1500"/>
            </a:lvl8pPr>
            <a:lvl9pPr lvl="8">
              <a:spcBef>
                <a:spcPts val="1600"/>
              </a:spcBef>
              <a:spcAft>
                <a:spcPts val="1600"/>
              </a:spcAft>
              <a:buSzPts val="1500"/>
              <a:buNone/>
              <a:defRPr sz="1500"/>
            </a:lvl9pPr>
          </a:lstStyle>
          <a:p/>
        </p:txBody>
      </p:sp>
      <p:sp>
        <p:nvSpPr>
          <p:cNvPr id="422" name="Google Shape;422;p2"/>
          <p:cNvSpPr/>
          <p:nvPr/>
        </p:nvSpPr>
        <p:spPr>
          <a:xfrm>
            <a:off x="7982063" y="1998775"/>
            <a:ext cx="378570" cy="317388"/>
          </a:xfrm>
          <a:custGeom>
            <a:rect b="b" l="l" r="r" t="t"/>
            <a:pathLst>
              <a:path extrusionOk="0" h="9675" w="1154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2"/>
          <p:cNvGrpSpPr/>
          <p:nvPr/>
        </p:nvGrpSpPr>
        <p:grpSpPr>
          <a:xfrm>
            <a:off x="6692763" y="3965663"/>
            <a:ext cx="610325" cy="417350"/>
            <a:chOff x="364525" y="2023775"/>
            <a:chExt cx="610325" cy="417350"/>
          </a:xfrm>
        </p:grpSpPr>
        <p:sp>
          <p:nvSpPr>
            <p:cNvPr id="424" name="Google Shape;424;p2"/>
            <p:cNvSpPr/>
            <p:nvPr/>
          </p:nvSpPr>
          <p:spPr>
            <a:xfrm>
              <a:off x="739075" y="2213250"/>
              <a:ext cx="87825" cy="70625"/>
            </a:xfrm>
            <a:custGeom>
              <a:rect b="b" l="l" r="r" t="t"/>
              <a:pathLst>
                <a:path extrusionOk="0" h="2825" w="3513">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866250" y="2220425"/>
              <a:ext cx="108600" cy="75500"/>
            </a:xfrm>
            <a:custGeom>
              <a:rect b="b" l="l" r="r" t="t"/>
              <a:pathLst>
                <a:path extrusionOk="0" h="3020" w="4344">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620425" y="2375175"/>
              <a:ext cx="91525" cy="65950"/>
            </a:xfrm>
            <a:custGeom>
              <a:rect b="b" l="l" r="r" t="t"/>
              <a:pathLst>
                <a:path extrusionOk="0" h="2638" w="3661">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a:off x="571500" y="2185225"/>
              <a:ext cx="110225" cy="72125"/>
            </a:xfrm>
            <a:custGeom>
              <a:rect b="b" l="l" r="r" t="t"/>
              <a:pathLst>
                <a:path extrusionOk="0" h="2885" w="4409">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758450" y="2059975"/>
              <a:ext cx="102400" cy="71400"/>
            </a:xfrm>
            <a:custGeom>
              <a:rect b="b" l="l" r="r" t="t"/>
              <a:pathLst>
                <a:path extrusionOk="0" h="2856" w="4096">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474200" y="2335625"/>
              <a:ext cx="88100" cy="62525"/>
            </a:xfrm>
            <a:custGeom>
              <a:rect b="b" l="l" r="r" t="t"/>
              <a:pathLst>
                <a:path extrusionOk="0" h="2501" w="3524">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a:off x="608800" y="2023775"/>
              <a:ext cx="93075" cy="63850"/>
            </a:xfrm>
            <a:custGeom>
              <a:rect b="b" l="l" r="r" t="t"/>
              <a:pathLst>
                <a:path extrusionOk="0" h="2554" w="3723">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a:off x="364525" y="2209500"/>
              <a:ext cx="76800" cy="52900"/>
            </a:xfrm>
            <a:custGeom>
              <a:rect b="b" l="l" r="r" t="t"/>
              <a:pathLst>
                <a:path extrusionOk="0" h="2116" w="3072">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2"/>
          <p:cNvGrpSpPr/>
          <p:nvPr/>
        </p:nvGrpSpPr>
        <p:grpSpPr>
          <a:xfrm rot="901471">
            <a:off x="7869994" y="2465501"/>
            <a:ext cx="1481075" cy="2494684"/>
            <a:chOff x="3026750" y="1552825"/>
            <a:chExt cx="1108700" cy="1867600"/>
          </a:xfrm>
        </p:grpSpPr>
        <p:sp>
          <p:nvSpPr>
            <p:cNvPr id="433" name="Google Shape;433;p2"/>
            <p:cNvSpPr/>
            <p:nvPr/>
          </p:nvSpPr>
          <p:spPr>
            <a:xfrm>
              <a:off x="3517625" y="1552825"/>
              <a:ext cx="235775" cy="558625"/>
            </a:xfrm>
            <a:custGeom>
              <a:rect b="b" l="l" r="r" t="t"/>
              <a:pathLst>
                <a:path extrusionOk="0" h="22345" w="9431">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3666525" y="1821075"/>
              <a:ext cx="411675" cy="323500"/>
            </a:xfrm>
            <a:custGeom>
              <a:rect b="b" l="l" r="r" t="t"/>
              <a:pathLst>
                <a:path extrusionOk="0" h="12940" w="16467">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3382700" y="1934550"/>
              <a:ext cx="340975" cy="237375"/>
            </a:xfrm>
            <a:custGeom>
              <a:rect b="b" l="l" r="r" t="t"/>
              <a:pathLst>
                <a:path extrusionOk="0" h="9495" w="13639">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3696300" y="2037575"/>
              <a:ext cx="439150" cy="352000"/>
            </a:xfrm>
            <a:custGeom>
              <a:rect b="b" l="l" r="r" t="t"/>
              <a:pathLst>
                <a:path extrusionOk="0" h="14080" w="17566">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3363300" y="2187475"/>
              <a:ext cx="369775" cy="331275"/>
            </a:xfrm>
            <a:custGeom>
              <a:rect b="b" l="l" r="r" t="t"/>
              <a:pathLst>
                <a:path extrusionOk="0" h="13251" w="14791">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a:off x="3636250" y="2375375"/>
              <a:ext cx="441475" cy="350150"/>
            </a:xfrm>
            <a:custGeom>
              <a:rect b="b" l="l" r="r" t="t"/>
              <a:pathLst>
                <a:path extrusionOk="0" h="14006" w="17659">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a:off x="3266925" y="2664000"/>
              <a:ext cx="420475" cy="134025"/>
            </a:xfrm>
            <a:custGeom>
              <a:rect b="b" l="l" r="r" t="t"/>
              <a:pathLst>
                <a:path extrusionOk="0" h="5361" w="16819">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a:off x="3501350" y="2560000"/>
              <a:ext cx="177875" cy="161425"/>
            </a:xfrm>
            <a:custGeom>
              <a:rect b="b" l="l" r="r" t="t"/>
              <a:pathLst>
                <a:path extrusionOk="0" h="6457" w="7115">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a:off x="3631300" y="2657975"/>
              <a:ext cx="311325" cy="64150"/>
            </a:xfrm>
            <a:custGeom>
              <a:rect b="b" l="l" r="r" t="t"/>
              <a:pathLst>
                <a:path extrusionOk="0" h="2566" w="12453">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a:off x="3596925" y="2760425"/>
              <a:ext cx="204875" cy="192375"/>
            </a:xfrm>
            <a:custGeom>
              <a:rect b="b" l="l" r="r" t="t"/>
              <a:pathLst>
                <a:path extrusionOk="0" h="7695" w="8195">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a:off x="3388900" y="2884800"/>
              <a:ext cx="251650" cy="86400"/>
            </a:xfrm>
            <a:custGeom>
              <a:rect b="b" l="l" r="r" t="t"/>
              <a:pathLst>
                <a:path extrusionOk="0" h="3456" w="10066">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a:off x="3060100" y="2488550"/>
              <a:ext cx="300900" cy="466975"/>
            </a:xfrm>
            <a:custGeom>
              <a:rect b="b" l="l" r="r" t="t"/>
              <a:pathLst>
                <a:path extrusionOk="0" h="18679" w="12036">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a:off x="3026750" y="2889000"/>
              <a:ext cx="333600" cy="115875"/>
            </a:xfrm>
            <a:custGeom>
              <a:rect b="b" l="l" r="r" t="t"/>
              <a:pathLst>
                <a:path extrusionOk="0" h="4635" w="13344">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a:off x="3103525" y="3018500"/>
              <a:ext cx="382200" cy="152775"/>
            </a:xfrm>
            <a:custGeom>
              <a:rect b="b" l="l" r="r" t="t"/>
              <a:pathLst>
                <a:path extrusionOk="0" h="6111" w="15288">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a:off x="3296100" y="3087275"/>
              <a:ext cx="216125" cy="333150"/>
            </a:xfrm>
            <a:custGeom>
              <a:rect b="b" l="l" r="r" t="t"/>
              <a:pathLst>
                <a:path extrusionOk="0" h="13326" w="8645">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a:off x="3568025" y="2838900"/>
              <a:ext cx="380325" cy="518525"/>
            </a:xfrm>
            <a:custGeom>
              <a:rect b="b" l="l" r="r" t="t"/>
              <a:pathLst>
                <a:path extrusionOk="0" h="20741" w="15213">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a:off x="3653750" y="3228600"/>
              <a:ext cx="477550" cy="187900"/>
            </a:xfrm>
            <a:custGeom>
              <a:rect b="b" l="l" r="r" t="t"/>
              <a:pathLst>
                <a:path extrusionOk="0" h="7516" w="19102">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a:off x="3316825" y="2947825"/>
              <a:ext cx="291075" cy="292850"/>
            </a:xfrm>
            <a:custGeom>
              <a:rect b="b" l="l" r="r" t="t"/>
              <a:pathLst>
                <a:path extrusionOk="0" h="11714" w="11643">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a:off x="3592850" y="2082700"/>
              <a:ext cx="154350" cy="1167000"/>
            </a:xfrm>
            <a:custGeom>
              <a:rect b="b" l="l" r="r" t="t"/>
              <a:pathLst>
                <a:path extrusionOk="0" h="46680" w="6174">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62" name="Shape 1362"/>
        <p:cNvGrpSpPr/>
        <p:nvPr/>
      </p:nvGrpSpPr>
      <p:grpSpPr>
        <a:xfrm>
          <a:off x="0" y="0"/>
          <a:ext cx="0" cy="0"/>
          <a:chOff x="0" y="0"/>
          <a:chExt cx="0" cy="0"/>
        </a:xfrm>
      </p:grpSpPr>
      <p:sp>
        <p:nvSpPr>
          <p:cNvPr id="1363" name="Google Shape;1363;p11"/>
          <p:cNvSpPr txBox="1"/>
          <p:nvPr>
            <p:ph hasCustomPrompt="1" type="title"/>
          </p:nvPr>
        </p:nvSpPr>
        <p:spPr>
          <a:xfrm>
            <a:off x="714300" y="1106125"/>
            <a:ext cx="77154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b="1" sz="7200"/>
            </a:lvl1pPr>
            <a:lvl2pPr lvl="1" algn="ctr">
              <a:spcBef>
                <a:spcPts val="0"/>
              </a:spcBef>
              <a:spcAft>
                <a:spcPts val="0"/>
              </a:spcAft>
              <a:buSzPts val="11300"/>
              <a:buNone/>
              <a:defRPr sz="11300"/>
            </a:lvl2pPr>
            <a:lvl3pPr lvl="2" algn="ctr">
              <a:spcBef>
                <a:spcPts val="0"/>
              </a:spcBef>
              <a:spcAft>
                <a:spcPts val="0"/>
              </a:spcAft>
              <a:buSzPts val="11300"/>
              <a:buNone/>
              <a:defRPr sz="11300"/>
            </a:lvl3pPr>
            <a:lvl4pPr lvl="3" algn="ctr">
              <a:spcBef>
                <a:spcPts val="0"/>
              </a:spcBef>
              <a:spcAft>
                <a:spcPts val="0"/>
              </a:spcAft>
              <a:buSzPts val="11300"/>
              <a:buNone/>
              <a:defRPr sz="11300"/>
            </a:lvl4pPr>
            <a:lvl5pPr lvl="4" algn="ctr">
              <a:spcBef>
                <a:spcPts val="0"/>
              </a:spcBef>
              <a:spcAft>
                <a:spcPts val="0"/>
              </a:spcAft>
              <a:buSzPts val="11300"/>
              <a:buNone/>
              <a:defRPr sz="11300"/>
            </a:lvl5pPr>
            <a:lvl6pPr lvl="5" algn="ctr">
              <a:spcBef>
                <a:spcPts val="0"/>
              </a:spcBef>
              <a:spcAft>
                <a:spcPts val="0"/>
              </a:spcAft>
              <a:buSzPts val="11300"/>
              <a:buNone/>
              <a:defRPr sz="11300"/>
            </a:lvl6pPr>
            <a:lvl7pPr lvl="6" algn="ctr">
              <a:spcBef>
                <a:spcPts val="0"/>
              </a:spcBef>
              <a:spcAft>
                <a:spcPts val="0"/>
              </a:spcAft>
              <a:buSzPts val="11300"/>
              <a:buNone/>
              <a:defRPr sz="11300"/>
            </a:lvl7pPr>
            <a:lvl8pPr lvl="7" algn="ctr">
              <a:spcBef>
                <a:spcPts val="0"/>
              </a:spcBef>
              <a:spcAft>
                <a:spcPts val="0"/>
              </a:spcAft>
              <a:buSzPts val="11300"/>
              <a:buNone/>
              <a:defRPr sz="11300"/>
            </a:lvl8pPr>
            <a:lvl9pPr lvl="8" algn="ctr">
              <a:spcBef>
                <a:spcPts val="0"/>
              </a:spcBef>
              <a:spcAft>
                <a:spcPts val="0"/>
              </a:spcAft>
              <a:buSzPts val="11300"/>
              <a:buNone/>
              <a:defRPr sz="11300"/>
            </a:lvl9pPr>
          </a:lstStyle>
          <a:p>
            <a:r>
              <a:t>xx%</a:t>
            </a:r>
          </a:p>
        </p:txBody>
      </p:sp>
      <p:sp>
        <p:nvSpPr>
          <p:cNvPr id="1364" name="Google Shape;1364;p11"/>
          <p:cNvSpPr txBox="1"/>
          <p:nvPr>
            <p:ph idx="1" type="body"/>
          </p:nvPr>
        </p:nvSpPr>
        <p:spPr>
          <a:xfrm>
            <a:off x="714300" y="2895050"/>
            <a:ext cx="7715400" cy="13008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sz="1600"/>
            </a:lvl1pPr>
            <a:lvl2pPr indent="-273050" lvl="1" marL="914400" algn="ctr">
              <a:spcBef>
                <a:spcPts val="1600"/>
              </a:spcBef>
              <a:spcAft>
                <a:spcPts val="0"/>
              </a:spcAft>
              <a:buSzPts val="700"/>
              <a:buChar char="○"/>
              <a:defRPr sz="700"/>
            </a:lvl2pPr>
            <a:lvl3pPr indent="-273050" lvl="2" marL="1371600" algn="ctr">
              <a:spcBef>
                <a:spcPts val="1600"/>
              </a:spcBef>
              <a:spcAft>
                <a:spcPts val="0"/>
              </a:spcAft>
              <a:buSzPts val="700"/>
              <a:buChar char="■"/>
              <a:defRPr sz="700"/>
            </a:lvl3pPr>
            <a:lvl4pPr indent="-273050" lvl="3" marL="1828800" algn="ctr">
              <a:spcBef>
                <a:spcPts val="1600"/>
              </a:spcBef>
              <a:spcAft>
                <a:spcPts val="0"/>
              </a:spcAft>
              <a:buSzPts val="700"/>
              <a:buChar char="●"/>
              <a:defRPr sz="700"/>
            </a:lvl4pPr>
            <a:lvl5pPr indent="-273050" lvl="4" marL="2286000" algn="ctr">
              <a:spcBef>
                <a:spcPts val="1600"/>
              </a:spcBef>
              <a:spcAft>
                <a:spcPts val="0"/>
              </a:spcAft>
              <a:buSzPts val="700"/>
              <a:buChar char="○"/>
              <a:defRPr sz="700"/>
            </a:lvl5pPr>
            <a:lvl6pPr indent="-273050" lvl="5" marL="2743200" algn="ctr">
              <a:spcBef>
                <a:spcPts val="1600"/>
              </a:spcBef>
              <a:spcAft>
                <a:spcPts val="0"/>
              </a:spcAft>
              <a:buSzPts val="700"/>
              <a:buChar char="■"/>
              <a:defRPr sz="700"/>
            </a:lvl6pPr>
            <a:lvl7pPr indent="-273050" lvl="6" marL="3200400" algn="ctr">
              <a:spcBef>
                <a:spcPts val="1600"/>
              </a:spcBef>
              <a:spcAft>
                <a:spcPts val="0"/>
              </a:spcAft>
              <a:buSzPts val="700"/>
              <a:buChar char="●"/>
              <a:defRPr sz="700"/>
            </a:lvl7pPr>
            <a:lvl8pPr indent="-273050" lvl="7" marL="3657600" algn="ctr">
              <a:spcBef>
                <a:spcPts val="1600"/>
              </a:spcBef>
              <a:spcAft>
                <a:spcPts val="0"/>
              </a:spcAft>
              <a:buSzPts val="700"/>
              <a:buChar char="○"/>
              <a:defRPr sz="700"/>
            </a:lvl8pPr>
            <a:lvl9pPr indent="-273050" lvl="8" marL="4114800" algn="ctr">
              <a:spcBef>
                <a:spcPts val="1600"/>
              </a:spcBef>
              <a:spcAft>
                <a:spcPts val="1600"/>
              </a:spcAft>
              <a:buSzPts val="700"/>
              <a:buChar char="■"/>
              <a:defRPr sz="700"/>
            </a:lvl9pPr>
          </a:lstStyle>
          <a:p/>
        </p:txBody>
      </p:sp>
      <p:sp>
        <p:nvSpPr>
          <p:cNvPr id="1365" name="Google Shape;136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grpSp>
        <p:nvGrpSpPr>
          <p:cNvPr id="1366" name="Google Shape;1366;p11"/>
          <p:cNvGrpSpPr/>
          <p:nvPr/>
        </p:nvGrpSpPr>
        <p:grpSpPr>
          <a:xfrm>
            <a:off x="-1395361" y="3069630"/>
            <a:ext cx="5889385" cy="2656239"/>
            <a:chOff x="5619200" y="4458200"/>
            <a:chExt cx="1647150" cy="742900"/>
          </a:xfrm>
        </p:grpSpPr>
        <p:sp>
          <p:nvSpPr>
            <p:cNvPr id="1367" name="Google Shape;1367;p11"/>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1"/>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1"/>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1"/>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1"/>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11"/>
          <p:cNvGrpSpPr/>
          <p:nvPr/>
        </p:nvGrpSpPr>
        <p:grpSpPr>
          <a:xfrm rot="10800000">
            <a:off x="-455846" y="-473186"/>
            <a:ext cx="1481112" cy="2494740"/>
            <a:chOff x="3026750" y="1552825"/>
            <a:chExt cx="1108700" cy="1867600"/>
          </a:xfrm>
        </p:grpSpPr>
        <p:sp>
          <p:nvSpPr>
            <p:cNvPr id="1373" name="Google Shape;1373;p11"/>
            <p:cNvSpPr/>
            <p:nvPr/>
          </p:nvSpPr>
          <p:spPr>
            <a:xfrm>
              <a:off x="3517625" y="1552825"/>
              <a:ext cx="235775" cy="558625"/>
            </a:xfrm>
            <a:custGeom>
              <a:rect b="b" l="l" r="r" t="t"/>
              <a:pathLst>
                <a:path extrusionOk="0" h="22345" w="9431">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1"/>
            <p:cNvSpPr/>
            <p:nvPr/>
          </p:nvSpPr>
          <p:spPr>
            <a:xfrm>
              <a:off x="3666525" y="1821075"/>
              <a:ext cx="411675" cy="323500"/>
            </a:xfrm>
            <a:custGeom>
              <a:rect b="b" l="l" r="r" t="t"/>
              <a:pathLst>
                <a:path extrusionOk="0" h="12940" w="16467">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1"/>
            <p:cNvSpPr/>
            <p:nvPr/>
          </p:nvSpPr>
          <p:spPr>
            <a:xfrm>
              <a:off x="3382700" y="1934550"/>
              <a:ext cx="340975" cy="237375"/>
            </a:xfrm>
            <a:custGeom>
              <a:rect b="b" l="l" r="r" t="t"/>
              <a:pathLst>
                <a:path extrusionOk="0" h="9495" w="13639">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1"/>
            <p:cNvSpPr/>
            <p:nvPr/>
          </p:nvSpPr>
          <p:spPr>
            <a:xfrm>
              <a:off x="3696300" y="2037575"/>
              <a:ext cx="439150" cy="352000"/>
            </a:xfrm>
            <a:custGeom>
              <a:rect b="b" l="l" r="r" t="t"/>
              <a:pathLst>
                <a:path extrusionOk="0" h="14080" w="17566">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1"/>
            <p:cNvSpPr/>
            <p:nvPr/>
          </p:nvSpPr>
          <p:spPr>
            <a:xfrm>
              <a:off x="3363300" y="2187475"/>
              <a:ext cx="369775" cy="331275"/>
            </a:xfrm>
            <a:custGeom>
              <a:rect b="b" l="l" r="r" t="t"/>
              <a:pathLst>
                <a:path extrusionOk="0" h="13251" w="14791">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1"/>
            <p:cNvSpPr/>
            <p:nvPr/>
          </p:nvSpPr>
          <p:spPr>
            <a:xfrm>
              <a:off x="3636250" y="2375375"/>
              <a:ext cx="441475" cy="350150"/>
            </a:xfrm>
            <a:custGeom>
              <a:rect b="b" l="l" r="r" t="t"/>
              <a:pathLst>
                <a:path extrusionOk="0" h="14006" w="17659">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1"/>
            <p:cNvSpPr/>
            <p:nvPr/>
          </p:nvSpPr>
          <p:spPr>
            <a:xfrm>
              <a:off x="3266925" y="2664000"/>
              <a:ext cx="420475" cy="134025"/>
            </a:xfrm>
            <a:custGeom>
              <a:rect b="b" l="l" r="r" t="t"/>
              <a:pathLst>
                <a:path extrusionOk="0" h="5361" w="16819">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1"/>
            <p:cNvSpPr/>
            <p:nvPr/>
          </p:nvSpPr>
          <p:spPr>
            <a:xfrm>
              <a:off x="3501350" y="2560000"/>
              <a:ext cx="177875" cy="161425"/>
            </a:xfrm>
            <a:custGeom>
              <a:rect b="b" l="l" r="r" t="t"/>
              <a:pathLst>
                <a:path extrusionOk="0" h="6457" w="7115">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1"/>
            <p:cNvSpPr/>
            <p:nvPr/>
          </p:nvSpPr>
          <p:spPr>
            <a:xfrm>
              <a:off x="3631300" y="2657975"/>
              <a:ext cx="311325" cy="64150"/>
            </a:xfrm>
            <a:custGeom>
              <a:rect b="b" l="l" r="r" t="t"/>
              <a:pathLst>
                <a:path extrusionOk="0" h="2566" w="12453">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1"/>
            <p:cNvSpPr/>
            <p:nvPr/>
          </p:nvSpPr>
          <p:spPr>
            <a:xfrm>
              <a:off x="3596925" y="2760425"/>
              <a:ext cx="204875" cy="192375"/>
            </a:xfrm>
            <a:custGeom>
              <a:rect b="b" l="l" r="r" t="t"/>
              <a:pathLst>
                <a:path extrusionOk="0" h="7695" w="8195">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1"/>
            <p:cNvSpPr/>
            <p:nvPr/>
          </p:nvSpPr>
          <p:spPr>
            <a:xfrm>
              <a:off x="3388900" y="2884800"/>
              <a:ext cx="251650" cy="86400"/>
            </a:xfrm>
            <a:custGeom>
              <a:rect b="b" l="l" r="r" t="t"/>
              <a:pathLst>
                <a:path extrusionOk="0" h="3456" w="10066">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1"/>
            <p:cNvSpPr/>
            <p:nvPr/>
          </p:nvSpPr>
          <p:spPr>
            <a:xfrm>
              <a:off x="3060100" y="2488550"/>
              <a:ext cx="300900" cy="466975"/>
            </a:xfrm>
            <a:custGeom>
              <a:rect b="b" l="l" r="r" t="t"/>
              <a:pathLst>
                <a:path extrusionOk="0" h="18679" w="12036">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1"/>
            <p:cNvSpPr/>
            <p:nvPr/>
          </p:nvSpPr>
          <p:spPr>
            <a:xfrm>
              <a:off x="3026750" y="2889000"/>
              <a:ext cx="333600" cy="115875"/>
            </a:xfrm>
            <a:custGeom>
              <a:rect b="b" l="l" r="r" t="t"/>
              <a:pathLst>
                <a:path extrusionOk="0" h="4635" w="13344">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1"/>
            <p:cNvSpPr/>
            <p:nvPr/>
          </p:nvSpPr>
          <p:spPr>
            <a:xfrm>
              <a:off x="3103525" y="3018500"/>
              <a:ext cx="382200" cy="152775"/>
            </a:xfrm>
            <a:custGeom>
              <a:rect b="b" l="l" r="r" t="t"/>
              <a:pathLst>
                <a:path extrusionOk="0" h="6111" w="15288">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1"/>
            <p:cNvSpPr/>
            <p:nvPr/>
          </p:nvSpPr>
          <p:spPr>
            <a:xfrm>
              <a:off x="3296100" y="3087275"/>
              <a:ext cx="216125" cy="333150"/>
            </a:xfrm>
            <a:custGeom>
              <a:rect b="b" l="l" r="r" t="t"/>
              <a:pathLst>
                <a:path extrusionOk="0" h="13326" w="8645">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1"/>
            <p:cNvSpPr/>
            <p:nvPr/>
          </p:nvSpPr>
          <p:spPr>
            <a:xfrm>
              <a:off x="3568025" y="2838900"/>
              <a:ext cx="380325" cy="518525"/>
            </a:xfrm>
            <a:custGeom>
              <a:rect b="b" l="l" r="r" t="t"/>
              <a:pathLst>
                <a:path extrusionOk="0" h="20741" w="15213">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1"/>
            <p:cNvSpPr/>
            <p:nvPr/>
          </p:nvSpPr>
          <p:spPr>
            <a:xfrm>
              <a:off x="3653750" y="3228600"/>
              <a:ext cx="477550" cy="187900"/>
            </a:xfrm>
            <a:custGeom>
              <a:rect b="b" l="l" r="r" t="t"/>
              <a:pathLst>
                <a:path extrusionOk="0" h="7516" w="19102">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1"/>
            <p:cNvSpPr/>
            <p:nvPr/>
          </p:nvSpPr>
          <p:spPr>
            <a:xfrm>
              <a:off x="3316825" y="2947825"/>
              <a:ext cx="291075" cy="292850"/>
            </a:xfrm>
            <a:custGeom>
              <a:rect b="b" l="l" r="r" t="t"/>
              <a:pathLst>
                <a:path extrusionOk="0" h="11714" w="11643">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1"/>
            <p:cNvSpPr/>
            <p:nvPr/>
          </p:nvSpPr>
          <p:spPr>
            <a:xfrm>
              <a:off x="3592850" y="2082700"/>
              <a:ext cx="154350" cy="1167000"/>
            </a:xfrm>
            <a:custGeom>
              <a:rect b="b" l="l" r="r" t="t"/>
              <a:pathLst>
                <a:path extrusionOk="0" h="46680" w="6174">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11"/>
          <p:cNvGrpSpPr/>
          <p:nvPr/>
        </p:nvGrpSpPr>
        <p:grpSpPr>
          <a:xfrm flipH="1" rot="10800000">
            <a:off x="5666089" y="-544904"/>
            <a:ext cx="4078069" cy="2428630"/>
            <a:chOff x="4178350" y="2375050"/>
            <a:chExt cx="938350" cy="515775"/>
          </a:xfrm>
        </p:grpSpPr>
        <p:sp>
          <p:nvSpPr>
            <p:cNvPr id="1393" name="Google Shape;1393;p11"/>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1"/>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1"/>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1"/>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1"/>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1"/>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1"/>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11"/>
          <p:cNvGrpSpPr/>
          <p:nvPr/>
        </p:nvGrpSpPr>
        <p:grpSpPr>
          <a:xfrm rot="-8303019">
            <a:off x="7548876" y="301633"/>
            <a:ext cx="2662537" cy="2828630"/>
            <a:chOff x="4159600" y="887163"/>
            <a:chExt cx="1265600" cy="1344550"/>
          </a:xfrm>
        </p:grpSpPr>
        <p:sp>
          <p:nvSpPr>
            <p:cNvPr id="1401" name="Google Shape;1401;p11"/>
            <p:cNvSpPr/>
            <p:nvPr/>
          </p:nvSpPr>
          <p:spPr>
            <a:xfrm>
              <a:off x="4159600" y="887163"/>
              <a:ext cx="1265600" cy="1344550"/>
            </a:xfrm>
            <a:custGeom>
              <a:rect b="b" l="l" r="r" t="t"/>
              <a:pathLst>
                <a:path extrusionOk="0" h="53782" w="50624">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1"/>
            <p:cNvSpPr/>
            <p:nvPr/>
          </p:nvSpPr>
          <p:spPr>
            <a:xfrm>
              <a:off x="4735775" y="978038"/>
              <a:ext cx="48875" cy="17100"/>
            </a:xfrm>
            <a:custGeom>
              <a:rect b="b" l="l" r="r" t="t"/>
              <a:pathLst>
                <a:path extrusionOk="0" h="684" w="1955">
                  <a:moveTo>
                    <a:pt x="1179" y="1"/>
                  </a:moveTo>
                  <a:cubicBezTo>
                    <a:pt x="745" y="1"/>
                    <a:pt x="1" y="683"/>
                    <a:pt x="776" y="683"/>
                  </a:cubicBezTo>
                  <a:cubicBezTo>
                    <a:pt x="1210" y="683"/>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1"/>
            <p:cNvSpPr/>
            <p:nvPr/>
          </p:nvSpPr>
          <p:spPr>
            <a:xfrm>
              <a:off x="4695450" y="1026888"/>
              <a:ext cx="48875" cy="14000"/>
            </a:xfrm>
            <a:custGeom>
              <a:rect b="b" l="l" r="r" t="t"/>
              <a:pathLst>
                <a:path extrusionOk="0" h="560" w="1955">
                  <a:moveTo>
                    <a:pt x="1210" y="1"/>
                  </a:moveTo>
                  <a:cubicBezTo>
                    <a:pt x="838" y="1"/>
                    <a:pt x="1" y="559"/>
                    <a:pt x="745" y="559"/>
                  </a:cubicBezTo>
                  <a:cubicBezTo>
                    <a:pt x="1117" y="559"/>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1"/>
            <p:cNvSpPr/>
            <p:nvPr/>
          </p:nvSpPr>
          <p:spPr>
            <a:xfrm>
              <a:off x="4665975" y="1081963"/>
              <a:ext cx="47350" cy="18625"/>
            </a:xfrm>
            <a:custGeom>
              <a:rect b="b" l="l" r="r" t="t"/>
              <a:pathLst>
                <a:path extrusionOk="0" h="745" w="1894">
                  <a:moveTo>
                    <a:pt x="1149" y="0"/>
                  </a:moveTo>
                  <a:cubicBezTo>
                    <a:pt x="652" y="0"/>
                    <a:pt x="1" y="745"/>
                    <a:pt x="745" y="745"/>
                  </a:cubicBezTo>
                  <a:cubicBezTo>
                    <a:pt x="1242" y="745"/>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1"/>
            <p:cNvSpPr/>
            <p:nvPr/>
          </p:nvSpPr>
          <p:spPr>
            <a:xfrm>
              <a:off x="4713300" y="1136238"/>
              <a:ext cx="47325" cy="17100"/>
            </a:xfrm>
            <a:custGeom>
              <a:rect b="b" l="l" r="r" t="t"/>
              <a:pathLst>
                <a:path extrusionOk="0" h="684" w="1893">
                  <a:moveTo>
                    <a:pt x="1148" y="1"/>
                  </a:moveTo>
                  <a:cubicBezTo>
                    <a:pt x="682" y="1"/>
                    <a:pt x="0" y="683"/>
                    <a:pt x="714" y="683"/>
                  </a:cubicBezTo>
                  <a:cubicBezTo>
                    <a:pt x="1179" y="683"/>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1"/>
            <p:cNvSpPr/>
            <p:nvPr/>
          </p:nvSpPr>
          <p:spPr>
            <a:xfrm>
              <a:off x="4745850" y="1218438"/>
              <a:ext cx="48900" cy="14775"/>
            </a:xfrm>
            <a:custGeom>
              <a:rect b="b" l="l" r="r" t="t"/>
              <a:pathLst>
                <a:path extrusionOk="0" h="591" w="1956">
                  <a:moveTo>
                    <a:pt x="1211" y="1"/>
                  </a:moveTo>
                  <a:cubicBezTo>
                    <a:pt x="807" y="1"/>
                    <a:pt x="1" y="590"/>
                    <a:pt x="745" y="590"/>
                  </a:cubicBezTo>
                  <a:cubicBezTo>
                    <a:pt x="1149" y="590"/>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1"/>
            <p:cNvSpPr/>
            <p:nvPr/>
          </p:nvSpPr>
          <p:spPr>
            <a:xfrm>
              <a:off x="4675300" y="1188963"/>
              <a:ext cx="48875" cy="13225"/>
            </a:xfrm>
            <a:custGeom>
              <a:rect b="b" l="l" r="r" t="t"/>
              <a:pathLst>
                <a:path extrusionOk="0" h="529" w="1955">
                  <a:moveTo>
                    <a:pt x="1210" y="1"/>
                  </a:moveTo>
                  <a:cubicBezTo>
                    <a:pt x="838" y="1"/>
                    <a:pt x="0" y="528"/>
                    <a:pt x="745" y="528"/>
                  </a:cubicBezTo>
                  <a:cubicBezTo>
                    <a:pt x="1117" y="528"/>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1"/>
            <p:cNvSpPr/>
            <p:nvPr/>
          </p:nvSpPr>
          <p:spPr>
            <a:xfrm>
              <a:off x="4790050" y="1182613"/>
              <a:ext cx="27950" cy="15700"/>
            </a:xfrm>
            <a:custGeom>
              <a:rect b="b" l="l" r="r" t="t"/>
              <a:pathLst>
                <a:path extrusionOk="0" h="628" w="1118">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1"/>
            <p:cNvSpPr/>
            <p:nvPr/>
          </p:nvSpPr>
          <p:spPr>
            <a:xfrm>
              <a:off x="4759825" y="1112213"/>
              <a:ext cx="48100" cy="17850"/>
            </a:xfrm>
            <a:custGeom>
              <a:rect b="b" l="l" r="r" t="t"/>
              <a:pathLst>
                <a:path extrusionOk="0" h="714" w="1924">
                  <a:moveTo>
                    <a:pt x="1179" y="0"/>
                  </a:moveTo>
                  <a:cubicBezTo>
                    <a:pt x="683" y="0"/>
                    <a:pt x="0" y="714"/>
                    <a:pt x="745" y="714"/>
                  </a:cubicBezTo>
                  <a:cubicBezTo>
                    <a:pt x="1241" y="714"/>
                    <a:pt x="1923"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1"/>
            <p:cNvSpPr/>
            <p:nvPr/>
          </p:nvSpPr>
          <p:spPr>
            <a:xfrm>
              <a:off x="4745850" y="1033113"/>
              <a:ext cx="48900" cy="14750"/>
            </a:xfrm>
            <a:custGeom>
              <a:rect b="b" l="l" r="r" t="t"/>
              <a:pathLst>
                <a:path extrusionOk="0" h="590" w="1956">
                  <a:moveTo>
                    <a:pt x="1211" y="0"/>
                  </a:moveTo>
                  <a:cubicBezTo>
                    <a:pt x="807" y="0"/>
                    <a:pt x="1" y="590"/>
                    <a:pt x="745"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1"/>
            <p:cNvSpPr/>
            <p:nvPr/>
          </p:nvSpPr>
          <p:spPr>
            <a:xfrm>
              <a:off x="4835825" y="1085838"/>
              <a:ext cx="44225" cy="10875"/>
            </a:xfrm>
            <a:custGeom>
              <a:rect b="b" l="l" r="r" t="t"/>
              <a:pathLst>
                <a:path extrusionOk="0" h="435" w="1769">
                  <a:moveTo>
                    <a:pt x="1241" y="0"/>
                  </a:moveTo>
                  <a:cubicBezTo>
                    <a:pt x="1024" y="0"/>
                    <a:pt x="0" y="435"/>
                    <a:pt x="527" y="435"/>
                  </a:cubicBezTo>
                  <a:cubicBezTo>
                    <a:pt x="745" y="435"/>
                    <a:pt x="1768"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1"/>
            <p:cNvSpPr/>
            <p:nvPr/>
          </p:nvSpPr>
          <p:spPr>
            <a:xfrm>
              <a:off x="4823400" y="1141663"/>
              <a:ext cx="48900" cy="13225"/>
            </a:xfrm>
            <a:custGeom>
              <a:rect b="b" l="l" r="r" t="t"/>
              <a:pathLst>
                <a:path extrusionOk="0" h="529" w="1956">
                  <a:moveTo>
                    <a:pt x="1211" y="1"/>
                  </a:moveTo>
                  <a:cubicBezTo>
                    <a:pt x="869" y="1"/>
                    <a:pt x="1" y="528"/>
                    <a:pt x="745" y="528"/>
                  </a:cubicBezTo>
                  <a:cubicBezTo>
                    <a:pt x="1086" y="528"/>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1"/>
            <p:cNvSpPr/>
            <p:nvPr/>
          </p:nvSpPr>
          <p:spPr>
            <a:xfrm>
              <a:off x="4817200" y="1019913"/>
              <a:ext cx="41125" cy="20975"/>
            </a:xfrm>
            <a:custGeom>
              <a:rect b="b" l="l" r="r" t="t"/>
              <a:pathLst>
                <a:path extrusionOk="0" h="839" w="1645">
                  <a:moveTo>
                    <a:pt x="869" y="1"/>
                  </a:moveTo>
                  <a:cubicBezTo>
                    <a:pt x="218" y="1"/>
                    <a:pt x="1" y="838"/>
                    <a:pt x="776" y="838"/>
                  </a:cubicBezTo>
                  <a:cubicBezTo>
                    <a:pt x="1428"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1"/>
            <p:cNvSpPr/>
            <p:nvPr/>
          </p:nvSpPr>
          <p:spPr>
            <a:xfrm>
              <a:off x="4793950" y="941588"/>
              <a:ext cx="39575" cy="22525"/>
            </a:xfrm>
            <a:custGeom>
              <a:rect b="b" l="l" r="r" t="t"/>
              <a:pathLst>
                <a:path extrusionOk="0" h="901" w="1583">
                  <a:moveTo>
                    <a:pt x="838" y="1"/>
                  </a:moveTo>
                  <a:cubicBezTo>
                    <a:pt x="186" y="1"/>
                    <a:pt x="0" y="900"/>
                    <a:pt x="745" y="900"/>
                  </a:cubicBezTo>
                  <a:cubicBezTo>
                    <a:pt x="1427" y="900"/>
                    <a:pt x="1582"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1"/>
            <p:cNvSpPr/>
            <p:nvPr/>
          </p:nvSpPr>
          <p:spPr>
            <a:xfrm>
              <a:off x="4736550" y="933063"/>
              <a:ext cx="48100" cy="19425"/>
            </a:xfrm>
            <a:custGeom>
              <a:rect b="b" l="l" r="r" t="t"/>
              <a:pathLst>
                <a:path extrusionOk="0" h="777" w="1924">
                  <a:moveTo>
                    <a:pt x="1148" y="1"/>
                  </a:moveTo>
                  <a:cubicBezTo>
                    <a:pt x="652" y="1"/>
                    <a:pt x="1" y="776"/>
                    <a:pt x="745" y="776"/>
                  </a:cubicBezTo>
                  <a:cubicBezTo>
                    <a:pt x="1241" y="776"/>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1"/>
            <p:cNvSpPr/>
            <p:nvPr/>
          </p:nvSpPr>
          <p:spPr>
            <a:xfrm>
              <a:off x="4797050" y="1301413"/>
              <a:ext cx="48100" cy="17100"/>
            </a:xfrm>
            <a:custGeom>
              <a:rect b="b" l="l" r="r" t="t"/>
              <a:pathLst>
                <a:path extrusionOk="0" h="684" w="1924">
                  <a:moveTo>
                    <a:pt x="1179" y="1"/>
                  </a:moveTo>
                  <a:cubicBezTo>
                    <a:pt x="714" y="1"/>
                    <a:pt x="0" y="683"/>
                    <a:pt x="745" y="683"/>
                  </a:cubicBezTo>
                  <a:cubicBezTo>
                    <a:pt x="1210" y="683"/>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1"/>
            <p:cNvSpPr/>
            <p:nvPr/>
          </p:nvSpPr>
          <p:spPr>
            <a:xfrm>
              <a:off x="4773000" y="1385938"/>
              <a:ext cx="48875" cy="16325"/>
            </a:xfrm>
            <a:custGeom>
              <a:rect b="b" l="l" r="r" t="t"/>
              <a:pathLst>
                <a:path extrusionOk="0" h="653" w="1955">
                  <a:moveTo>
                    <a:pt x="1179" y="1"/>
                  </a:moveTo>
                  <a:cubicBezTo>
                    <a:pt x="776" y="1"/>
                    <a:pt x="1" y="652"/>
                    <a:pt x="745" y="652"/>
                  </a:cubicBezTo>
                  <a:cubicBezTo>
                    <a:pt x="1179" y="652"/>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1"/>
            <p:cNvSpPr/>
            <p:nvPr/>
          </p:nvSpPr>
          <p:spPr>
            <a:xfrm>
              <a:off x="4849000" y="1418513"/>
              <a:ext cx="45000" cy="11650"/>
            </a:xfrm>
            <a:custGeom>
              <a:rect b="b" l="l" r="r" t="t"/>
              <a:pathLst>
                <a:path extrusionOk="0" h="466" w="1800">
                  <a:moveTo>
                    <a:pt x="1272" y="1"/>
                  </a:moveTo>
                  <a:cubicBezTo>
                    <a:pt x="1024" y="1"/>
                    <a:pt x="0" y="466"/>
                    <a:pt x="528" y="466"/>
                  </a:cubicBezTo>
                  <a:cubicBezTo>
                    <a:pt x="776" y="466"/>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1"/>
            <p:cNvSpPr/>
            <p:nvPr/>
          </p:nvSpPr>
          <p:spPr>
            <a:xfrm>
              <a:off x="4797050" y="1462713"/>
              <a:ext cx="48100" cy="17875"/>
            </a:xfrm>
            <a:custGeom>
              <a:rect b="b" l="l" r="r" t="t"/>
              <a:pathLst>
                <a:path extrusionOk="0" h="715" w="1924">
                  <a:moveTo>
                    <a:pt x="1148" y="1"/>
                  </a:moveTo>
                  <a:cubicBezTo>
                    <a:pt x="683" y="1"/>
                    <a:pt x="0" y="714"/>
                    <a:pt x="745" y="714"/>
                  </a:cubicBezTo>
                  <a:cubicBezTo>
                    <a:pt x="1241" y="714"/>
                    <a:pt x="192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1"/>
            <p:cNvSpPr/>
            <p:nvPr/>
          </p:nvSpPr>
          <p:spPr>
            <a:xfrm>
              <a:off x="4666750" y="1428588"/>
              <a:ext cx="45800" cy="11675"/>
            </a:xfrm>
            <a:custGeom>
              <a:rect b="b" l="l" r="r" t="t"/>
              <a:pathLst>
                <a:path extrusionOk="0" h="467" w="1832">
                  <a:moveTo>
                    <a:pt x="1273" y="1"/>
                  </a:moveTo>
                  <a:cubicBezTo>
                    <a:pt x="1056"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1"/>
            <p:cNvSpPr/>
            <p:nvPr/>
          </p:nvSpPr>
          <p:spPr>
            <a:xfrm>
              <a:off x="4605500" y="1475138"/>
              <a:ext cx="40350" cy="20175"/>
            </a:xfrm>
            <a:custGeom>
              <a:rect b="b" l="l" r="r" t="t"/>
              <a:pathLst>
                <a:path extrusionOk="0" h="807" w="1614">
                  <a:moveTo>
                    <a:pt x="869" y="0"/>
                  </a:moveTo>
                  <a:cubicBezTo>
                    <a:pt x="218" y="0"/>
                    <a:pt x="0" y="807"/>
                    <a:pt x="745" y="807"/>
                  </a:cubicBezTo>
                  <a:cubicBezTo>
                    <a:pt x="1396" y="807"/>
                    <a:pt x="1613"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1"/>
            <p:cNvSpPr/>
            <p:nvPr/>
          </p:nvSpPr>
          <p:spPr>
            <a:xfrm>
              <a:off x="4523300" y="1526313"/>
              <a:ext cx="49650" cy="12425"/>
            </a:xfrm>
            <a:custGeom>
              <a:rect b="b" l="l" r="r" t="t"/>
              <a:pathLst>
                <a:path extrusionOk="0" h="497" w="1986">
                  <a:moveTo>
                    <a:pt x="1241" y="0"/>
                  </a:moveTo>
                  <a:cubicBezTo>
                    <a:pt x="900" y="0"/>
                    <a:pt x="0" y="497"/>
                    <a:pt x="745" y="497"/>
                  </a:cubicBezTo>
                  <a:cubicBezTo>
                    <a:pt x="1086" y="497"/>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1"/>
            <p:cNvSpPr/>
            <p:nvPr/>
          </p:nvSpPr>
          <p:spPr>
            <a:xfrm>
              <a:off x="4420150" y="1491413"/>
              <a:ext cx="40350" cy="20950"/>
            </a:xfrm>
            <a:custGeom>
              <a:rect b="b" l="l" r="r" t="t"/>
              <a:pathLst>
                <a:path extrusionOk="0" h="838" w="1614">
                  <a:moveTo>
                    <a:pt x="869" y="0"/>
                  </a:moveTo>
                  <a:cubicBezTo>
                    <a:pt x="218" y="0"/>
                    <a:pt x="1" y="838"/>
                    <a:pt x="776" y="838"/>
                  </a:cubicBezTo>
                  <a:cubicBezTo>
                    <a:pt x="1397" y="838"/>
                    <a:pt x="161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1"/>
            <p:cNvSpPr/>
            <p:nvPr/>
          </p:nvSpPr>
          <p:spPr>
            <a:xfrm>
              <a:off x="4325550" y="1385163"/>
              <a:ext cx="48100" cy="17875"/>
            </a:xfrm>
            <a:custGeom>
              <a:rect b="b" l="l" r="r" t="t"/>
              <a:pathLst>
                <a:path extrusionOk="0" h="715" w="1924">
                  <a:moveTo>
                    <a:pt x="1179" y="1"/>
                  </a:moveTo>
                  <a:cubicBezTo>
                    <a:pt x="683" y="1"/>
                    <a:pt x="0" y="714"/>
                    <a:pt x="745" y="714"/>
                  </a:cubicBezTo>
                  <a:cubicBezTo>
                    <a:pt x="1210" y="714"/>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1"/>
            <p:cNvSpPr/>
            <p:nvPr/>
          </p:nvSpPr>
          <p:spPr>
            <a:xfrm>
              <a:off x="4386800" y="1437913"/>
              <a:ext cx="40350" cy="20950"/>
            </a:xfrm>
            <a:custGeom>
              <a:rect b="b" l="l" r="r" t="t"/>
              <a:pathLst>
                <a:path extrusionOk="0" h="838" w="1614">
                  <a:moveTo>
                    <a:pt x="838" y="0"/>
                  </a:moveTo>
                  <a:cubicBezTo>
                    <a:pt x="187" y="0"/>
                    <a:pt x="1" y="838"/>
                    <a:pt x="745" y="838"/>
                  </a:cubicBezTo>
                  <a:cubicBezTo>
                    <a:pt x="1397" y="838"/>
                    <a:pt x="161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1"/>
            <p:cNvSpPr/>
            <p:nvPr/>
          </p:nvSpPr>
          <p:spPr>
            <a:xfrm>
              <a:off x="4489950" y="1434813"/>
              <a:ext cx="48875" cy="19400"/>
            </a:xfrm>
            <a:custGeom>
              <a:rect b="b" l="l" r="r" t="t"/>
              <a:pathLst>
                <a:path extrusionOk="0" h="776" w="1955">
                  <a:moveTo>
                    <a:pt x="1179" y="0"/>
                  </a:moveTo>
                  <a:cubicBezTo>
                    <a:pt x="652" y="0"/>
                    <a:pt x="0" y="776"/>
                    <a:pt x="776" y="776"/>
                  </a:cubicBezTo>
                  <a:cubicBezTo>
                    <a:pt x="1272" y="776"/>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1"/>
            <p:cNvSpPr/>
            <p:nvPr/>
          </p:nvSpPr>
          <p:spPr>
            <a:xfrm>
              <a:off x="4412400" y="1385938"/>
              <a:ext cx="48875" cy="16325"/>
            </a:xfrm>
            <a:custGeom>
              <a:rect b="b" l="l" r="r" t="t"/>
              <a:pathLst>
                <a:path extrusionOk="0" h="653" w="1955">
                  <a:moveTo>
                    <a:pt x="1210" y="1"/>
                  </a:moveTo>
                  <a:cubicBezTo>
                    <a:pt x="776" y="1"/>
                    <a:pt x="1" y="652"/>
                    <a:pt x="776" y="652"/>
                  </a:cubicBezTo>
                  <a:cubicBezTo>
                    <a:pt x="1210"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1"/>
            <p:cNvSpPr/>
            <p:nvPr/>
          </p:nvSpPr>
          <p:spPr>
            <a:xfrm>
              <a:off x="4390700" y="1351063"/>
              <a:ext cx="45775" cy="11650"/>
            </a:xfrm>
            <a:custGeom>
              <a:rect b="b" l="l" r="r" t="t"/>
              <a:pathLst>
                <a:path extrusionOk="0" h="466" w="1831">
                  <a:moveTo>
                    <a:pt x="1272" y="0"/>
                  </a:moveTo>
                  <a:cubicBezTo>
                    <a:pt x="1024" y="0"/>
                    <a:pt x="0" y="465"/>
                    <a:pt x="558" y="465"/>
                  </a:cubicBezTo>
                  <a:cubicBezTo>
                    <a:pt x="807" y="465"/>
                    <a:pt x="183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1"/>
            <p:cNvSpPr/>
            <p:nvPr/>
          </p:nvSpPr>
          <p:spPr>
            <a:xfrm>
              <a:off x="4480650" y="1385163"/>
              <a:ext cx="47325" cy="17875"/>
            </a:xfrm>
            <a:custGeom>
              <a:rect b="b" l="l" r="r" t="t"/>
              <a:pathLst>
                <a:path extrusionOk="0" h="715" w="1893">
                  <a:moveTo>
                    <a:pt x="1148" y="1"/>
                  </a:moveTo>
                  <a:cubicBezTo>
                    <a:pt x="683" y="1"/>
                    <a:pt x="0" y="714"/>
                    <a:pt x="745" y="714"/>
                  </a:cubicBezTo>
                  <a:cubicBezTo>
                    <a:pt x="1210" y="714"/>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1"/>
            <p:cNvSpPr/>
            <p:nvPr/>
          </p:nvSpPr>
          <p:spPr>
            <a:xfrm>
              <a:off x="4614800" y="1540263"/>
              <a:ext cx="48100" cy="17100"/>
            </a:xfrm>
            <a:custGeom>
              <a:rect b="b" l="l" r="r" t="t"/>
              <a:pathLst>
                <a:path extrusionOk="0" h="684" w="1924">
                  <a:moveTo>
                    <a:pt x="1179" y="1"/>
                  </a:moveTo>
                  <a:cubicBezTo>
                    <a:pt x="745" y="1"/>
                    <a:pt x="1" y="683"/>
                    <a:pt x="745" y="683"/>
                  </a:cubicBezTo>
                  <a:cubicBezTo>
                    <a:pt x="1210" y="683"/>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1"/>
            <p:cNvSpPr/>
            <p:nvPr/>
          </p:nvSpPr>
          <p:spPr>
            <a:xfrm>
              <a:off x="4665200" y="1595338"/>
              <a:ext cx="48900" cy="14750"/>
            </a:xfrm>
            <a:custGeom>
              <a:rect b="b" l="l" r="r" t="t"/>
              <a:pathLst>
                <a:path extrusionOk="0" h="590" w="1956">
                  <a:moveTo>
                    <a:pt x="1211" y="0"/>
                  </a:moveTo>
                  <a:cubicBezTo>
                    <a:pt x="807" y="0"/>
                    <a:pt x="1" y="589"/>
                    <a:pt x="745" y="589"/>
                  </a:cubicBezTo>
                  <a:cubicBezTo>
                    <a:pt x="1149" y="589"/>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1"/>
            <p:cNvSpPr/>
            <p:nvPr/>
          </p:nvSpPr>
          <p:spPr>
            <a:xfrm>
              <a:off x="4699325" y="1483663"/>
              <a:ext cx="48100" cy="16300"/>
            </a:xfrm>
            <a:custGeom>
              <a:rect b="b" l="l" r="r" t="t"/>
              <a:pathLst>
                <a:path extrusionOk="0" h="652" w="1924">
                  <a:moveTo>
                    <a:pt x="1179" y="0"/>
                  </a:moveTo>
                  <a:cubicBezTo>
                    <a:pt x="745" y="0"/>
                    <a:pt x="1" y="652"/>
                    <a:pt x="745" y="652"/>
                  </a:cubicBezTo>
                  <a:cubicBezTo>
                    <a:pt x="1179" y="652"/>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1"/>
            <p:cNvSpPr/>
            <p:nvPr/>
          </p:nvSpPr>
          <p:spPr>
            <a:xfrm>
              <a:off x="4773775" y="1538713"/>
              <a:ext cx="40350" cy="20200"/>
            </a:xfrm>
            <a:custGeom>
              <a:rect b="b" l="l" r="r" t="t"/>
              <a:pathLst>
                <a:path extrusionOk="0" h="808" w="1614">
                  <a:moveTo>
                    <a:pt x="869" y="1"/>
                  </a:moveTo>
                  <a:cubicBezTo>
                    <a:pt x="218" y="1"/>
                    <a:pt x="1" y="807"/>
                    <a:pt x="745" y="807"/>
                  </a:cubicBezTo>
                  <a:cubicBezTo>
                    <a:pt x="1396" y="807"/>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1"/>
            <p:cNvSpPr/>
            <p:nvPr/>
          </p:nvSpPr>
          <p:spPr>
            <a:xfrm>
              <a:off x="4708625" y="153173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1"/>
            <p:cNvSpPr/>
            <p:nvPr/>
          </p:nvSpPr>
          <p:spPr>
            <a:xfrm>
              <a:off x="4847450" y="1533288"/>
              <a:ext cx="48100" cy="17850"/>
            </a:xfrm>
            <a:custGeom>
              <a:rect b="b" l="l" r="r" t="t"/>
              <a:pathLst>
                <a:path extrusionOk="0" h="714" w="1924">
                  <a:moveTo>
                    <a:pt x="1148" y="1"/>
                  </a:moveTo>
                  <a:cubicBezTo>
                    <a:pt x="683" y="1"/>
                    <a:pt x="0" y="714"/>
                    <a:pt x="745" y="714"/>
                  </a:cubicBezTo>
                  <a:cubicBezTo>
                    <a:pt x="1241" y="714"/>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1"/>
            <p:cNvSpPr/>
            <p:nvPr/>
          </p:nvSpPr>
          <p:spPr>
            <a:xfrm>
              <a:off x="4893975" y="1486763"/>
              <a:ext cx="48875" cy="17075"/>
            </a:xfrm>
            <a:custGeom>
              <a:rect b="b" l="l" r="r" t="t"/>
              <a:pathLst>
                <a:path extrusionOk="0" h="683" w="1955">
                  <a:moveTo>
                    <a:pt x="1210" y="0"/>
                  </a:moveTo>
                  <a:cubicBezTo>
                    <a:pt x="745" y="0"/>
                    <a:pt x="1" y="683"/>
                    <a:pt x="776" y="683"/>
                  </a:cubicBezTo>
                  <a:cubicBezTo>
                    <a:pt x="1210" y="683"/>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1"/>
            <p:cNvSpPr/>
            <p:nvPr/>
          </p:nvSpPr>
          <p:spPr>
            <a:xfrm>
              <a:off x="4935075" y="1539488"/>
              <a:ext cx="41125" cy="19425"/>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1"/>
            <p:cNvSpPr/>
            <p:nvPr/>
          </p:nvSpPr>
          <p:spPr>
            <a:xfrm>
              <a:off x="5052175" y="1534063"/>
              <a:ext cx="48875" cy="16300"/>
            </a:xfrm>
            <a:custGeom>
              <a:rect b="b" l="l" r="r" t="t"/>
              <a:pathLst>
                <a:path extrusionOk="0" h="652" w="1955">
                  <a:moveTo>
                    <a:pt x="1210" y="1"/>
                  </a:moveTo>
                  <a:cubicBezTo>
                    <a:pt x="776" y="1"/>
                    <a:pt x="1" y="652"/>
                    <a:pt x="776" y="652"/>
                  </a:cubicBezTo>
                  <a:cubicBezTo>
                    <a:pt x="1179"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1"/>
            <p:cNvSpPr/>
            <p:nvPr/>
          </p:nvSpPr>
          <p:spPr>
            <a:xfrm>
              <a:off x="4990125" y="1492963"/>
              <a:ext cx="45800" cy="11650"/>
            </a:xfrm>
            <a:custGeom>
              <a:rect b="b" l="l" r="r" t="t"/>
              <a:pathLst>
                <a:path extrusionOk="0" h="466" w="1832">
                  <a:moveTo>
                    <a:pt x="1273" y="1"/>
                  </a:moveTo>
                  <a:cubicBezTo>
                    <a:pt x="1025"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1"/>
            <p:cNvSpPr/>
            <p:nvPr/>
          </p:nvSpPr>
          <p:spPr>
            <a:xfrm>
              <a:off x="5147550" y="1501488"/>
              <a:ext cx="40350" cy="20975"/>
            </a:xfrm>
            <a:custGeom>
              <a:rect b="b" l="l" r="r" t="t"/>
              <a:pathLst>
                <a:path extrusionOk="0" h="839" w="1614">
                  <a:moveTo>
                    <a:pt x="869" y="1"/>
                  </a:moveTo>
                  <a:cubicBezTo>
                    <a:pt x="218" y="1"/>
                    <a:pt x="1" y="838"/>
                    <a:pt x="745" y="838"/>
                  </a:cubicBezTo>
                  <a:cubicBezTo>
                    <a:pt x="1397"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1"/>
            <p:cNvSpPr/>
            <p:nvPr/>
          </p:nvSpPr>
          <p:spPr>
            <a:xfrm>
              <a:off x="5080100" y="1468138"/>
              <a:ext cx="40350" cy="20200"/>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1"/>
            <p:cNvSpPr/>
            <p:nvPr/>
          </p:nvSpPr>
          <p:spPr>
            <a:xfrm>
              <a:off x="5047525" y="1438688"/>
              <a:ext cx="45000" cy="11650"/>
            </a:xfrm>
            <a:custGeom>
              <a:rect b="b" l="l" r="r" t="t"/>
              <a:pathLst>
                <a:path extrusionOk="0" h="466" w="1800">
                  <a:moveTo>
                    <a:pt x="1272" y="0"/>
                  </a:moveTo>
                  <a:cubicBezTo>
                    <a:pt x="1024" y="0"/>
                    <a:pt x="0" y="465"/>
                    <a:pt x="528" y="465"/>
                  </a:cubicBezTo>
                  <a:cubicBezTo>
                    <a:pt x="776" y="465"/>
                    <a:pt x="180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1"/>
            <p:cNvSpPr/>
            <p:nvPr/>
          </p:nvSpPr>
          <p:spPr>
            <a:xfrm>
              <a:off x="5082425" y="1343288"/>
              <a:ext cx="48875" cy="14000"/>
            </a:xfrm>
            <a:custGeom>
              <a:rect b="b" l="l" r="r" t="t"/>
              <a:pathLst>
                <a:path extrusionOk="0" h="560" w="1955">
                  <a:moveTo>
                    <a:pt x="1210" y="1"/>
                  </a:moveTo>
                  <a:cubicBezTo>
                    <a:pt x="838"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1"/>
            <p:cNvSpPr/>
            <p:nvPr/>
          </p:nvSpPr>
          <p:spPr>
            <a:xfrm>
              <a:off x="5102575" y="1403788"/>
              <a:ext cx="49650" cy="13975"/>
            </a:xfrm>
            <a:custGeom>
              <a:rect b="b" l="l" r="r" t="t"/>
              <a:pathLst>
                <a:path extrusionOk="0" h="559" w="1986">
                  <a:moveTo>
                    <a:pt x="1211" y="0"/>
                  </a:moveTo>
                  <a:cubicBezTo>
                    <a:pt x="838" y="0"/>
                    <a:pt x="1" y="559"/>
                    <a:pt x="776" y="559"/>
                  </a:cubicBezTo>
                  <a:cubicBezTo>
                    <a:pt x="1148" y="559"/>
                    <a:pt x="1986"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1"/>
            <p:cNvSpPr/>
            <p:nvPr/>
          </p:nvSpPr>
          <p:spPr>
            <a:xfrm>
              <a:off x="5170825" y="1422388"/>
              <a:ext cx="47325" cy="17100"/>
            </a:xfrm>
            <a:custGeom>
              <a:rect b="b" l="l" r="r" t="t"/>
              <a:pathLst>
                <a:path extrusionOk="0" h="684" w="1893">
                  <a:moveTo>
                    <a:pt x="1179" y="1"/>
                  </a:moveTo>
                  <a:cubicBezTo>
                    <a:pt x="714" y="1"/>
                    <a:pt x="0" y="683"/>
                    <a:pt x="745" y="683"/>
                  </a:cubicBezTo>
                  <a:cubicBezTo>
                    <a:pt x="1210" y="683"/>
                    <a:pt x="189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1"/>
            <p:cNvSpPr/>
            <p:nvPr/>
          </p:nvSpPr>
          <p:spPr>
            <a:xfrm>
              <a:off x="5211150" y="1368113"/>
              <a:ext cx="47325" cy="17850"/>
            </a:xfrm>
            <a:custGeom>
              <a:rect b="b" l="l" r="r" t="t"/>
              <a:pathLst>
                <a:path extrusionOk="0" h="714" w="1893">
                  <a:moveTo>
                    <a:pt x="1148" y="0"/>
                  </a:moveTo>
                  <a:cubicBezTo>
                    <a:pt x="683" y="0"/>
                    <a:pt x="0" y="714"/>
                    <a:pt x="745" y="714"/>
                  </a:cubicBezTo>
                  <a:cubicBezTo>
                    <a:pt x="1210" y="714"/>
                    <a:pt x="1893"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1"/>
            <p:cNvSpPr/>
            <p:nvPr/>
          </p:nvSpPr>
          <p:spPr>
            <a:xfrm>
              <a:off x="5144450" y="1343288"/>
              <a:ext cx="40350" cy="20975"/>
            </a:xfrm>
            <a:custGeom>
              <a:rect b="b" l="l" r="r" t="t"/>
              <a:pathLst>
                <a:path extrusionOk="0" h="839" w="1614">
                  <a:moveTo>
                    <a:pt x="838" y="1"/>
                  </a:moveTo>
                  <a:cubicBezTo>
                    <a:pt x="187" y="1"/>
                    <a:pt x="1" y="838"/>
                    <a:pt x="745" y="838"/>
                  </a:cubicBezTo>
                  <a:cubicBezTo>
                    <a:pt x="1397" y="838"/>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1"/>
            <p:cNvSpPr/>
            <p:nvPr/>
          </p:nvSpPr>
          <p:spPr>
            <a:xfrm>
              <a:off x="5170050" y="1309163"/>
              <a:ext cx="48875" cy="14775"/>
            </a:xfrm>
            <a:custGeom>
              <a:rect b="b" l="l" r="r" t="t"/>
              <a:pathLst>
                <a:path extrusionOk="0" h="591" w="1955">
                  <a:moveTo>
                    <a:pt x="1210" y="1"/>
                  </a:moveTo>
                  <a:cubicBezTo>
                    <a:pt x="807" y="1"/>
                    <a:pt x="0"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1"/>
            <p:cNvSpPr/>
            <p:nvPr/>
          </p:nvSpPr>
          <p:spPr>
            <a:xfrm>
              <a:off x="4761375" y="1715538"/>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1"/>
            <p:cNvSpPr/>
            <p:nvPr/>
          </p:nvSpPr>
          <p:spPr>
            <a:xfrm>
              <a:off x="4726475" y="1661238"/>
              <a:ext cx="47325" cy="17875"/>
            </a:xfrm>
            <a:custGeom>
              <a:rect b="b" l="l" r="r" t="t"/>
              <a:pathLst>
                <a:path extrusionOk="0" h="715" w="1893">
                  <a:moveTo>
                    <a:pt x="1148" y="1"/>
                  </a:moveTo>
                  <a:cubicBezTo>
                    <a:pt x="683" y="1"/>
                    <a:pt x="0"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1"/>
            <p:cNvSpPr/>
            <p:nvPr/>
          </p:nvSpPr>
          <p:spPr>
            <a:xfrm>
              <a:off x="4748950" y="1626338"/>
              <a:ext cx="49675" cy="14000"/>
            </a:xfrm>
            <a:custGeom>
              <a:rect b="b" l="l" r="r" t="t"/>
              <a:pathLst>
                <a:path extrusionOk="0" h="560" w="1987">
                  <a:moveTo>
                    <a:pt x="1211" y="1"/>
                  </a:moveTo>
                  <a:cubicBezTo>
                    <a:pt x="869" y="1"/>
                    <a:pt x="1" y="559"/>
                    <a:pt x="776" y="559"/>
                  </a:cubicBezTo>
                  <a:cubicBezTo>
                    <a:pt x="1118"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1"/>
            <p:cNvSpPr/>
            <p:nvPr/>
          </p:nvSpPr>
          <p:spPr>
            <a:xfrm>
              <a:off x="4823400" y="1627113"/>
              <a:ext cx="48900" cy="12450"/>
            </a:xfrm>
            <a:custGeom>
              <a:rect b="b" l="l" r="r" t="t"/>
              <a:pathLst>
                <a:path extrusionOk="0" h="498" w="1956">
                  <a:moveTo>
                    <a:pt x="1211" y="1"/>
                  </a:moveTo>
                  <a:cubicBezTo>
                    <a:pt x="869" y="1"/>
                    <a:pt x="1" y="497"/>
                    <a:pt x="745" y="497"/>
                  </a:cubicBezTo>
                  <a:cubicBezTo>
                    <a:pt x="1055" y="497"/>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1"/>
            <p:cNvSpPr/>
            <p:nvPr/>
          </p:nvSpPr>
          <p:spPr>
            <a:xfrm>
              <a:off x="4826500" y="1686063"/>
              <a:ext cx="48900" cy="15525"/>
            </a:xfrm>
            <a:custGeom>
              <a:rect b="b" l="l" r="r" t="t"/>
              <a:pathLst>
                <a:path extrusionOk="0" h="621" w="1956">
                  <a:moveTo>
                    <a:pt x="1211" y="0"/>
                  </a:moveTo>
                  <a:cubicBezTo>
                    <a:pt x="807" y="0"/>
                    <a:pt x="1" y="621"/>
                    <a:pt x="776" y="621"/>
                  </a:cubicBezTo>
                  <a:cubicBezTo>
                    <a:pt x="1180" y="621"/>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1"/>
            <p:cNvSpPr/>
            <p:nvPr/>
          </p:nvSpPr>
          <p:spPr>
            <a:xfrm>
              <a:off x="4853650" y="1797738"/>
              <a:ext cx="48875" cy="14750"/>
            </a:xfrm>
            <a:custGeom>
              <a:rect b="b" l="l" r="r" t="t"/>
              <a:pathLst>
                <a:path extrusionOk="0" h="590" w="1955">
                  <a:moveTo>
                    <a:pt x="1210" y="0"/>
                  </a:moveTo>
                  <a:cubicBezTo>
                    <a:pt x="807" y="0"/>
                    <a:pt x="1" y="589"/>
                    <a:pt x="745" y="589"/>
                  </a:cubicBezTo>
                  <a:cubicBezTo>
                    <a:pt x="1148" y="589"/>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1"/>
            <p:cNvSpPr/>
            <p:nvPr/>
          </p:nvSpPr>
          <p:spPr>
            <a:xfrm>
              <a:off x="4736550" y="1811688"/>
              <a:ext cx="48100" cy="19400"/>
            </a:xfrm>
            <a:custGeom>
              <a:rect b="b" l="l" r="r" t="t"/>
              <a:pathLst>
                <a:path extrusionOk="0" h="776" w="1924">
                  <a:moveTo>
                    <a:pt x="1148" y="0"/>
                  </a:moveTo>
                  <a:cubicBezTo>
                    <a:pt x="652" y="0"/>
                    <a:pt x="1" y="776"/>
                    <a:pt x="745" y="776"/>
                  </a:cubicBezTo>
                  <a:cubicBezTo>
                    <a:pt x="1241" y="776"/>
                    <a:pt x="1924"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1"/>
            <p:cNvSpPr/>
            <p:nvPr/>
          </p:nvSpPr>
          <p:spPr>
            <a:xfrm>
              <a:off x="4709400" y="1769813"/>
              <a:ext cx="48125" cy="16300"/>
            </a:xfrm>
            <a:custGeom>
              <a:rect b="b" l="l" r="r" t="t"/>
              <a:pathLst>
                <a:path extrusionOk="0" h="652" w="1925">
                  <a:moveTo>
                    <a:pt x="1180" y="0"/>
                  </a:moveTo>
                  <a:cubicBezTo>
                    <a:pt x="745" y="0"/>
                    <a:pt x="1" y="652"/>
                    <a:pt x="745" y="652"/>
                  </a:cubicBezTo>
                  <a:cubicBezTo>
                    <a:pt x="1180" y="652"/>
                    <a:pt x="1924"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1"/>
            <p:cNvSpPr/>
            <p:nvPr/>
          </p:nvSpPr>
          <p:spPr>
            <a:xfrm>
              <a:off x="4789275" y="177368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1"/>
            <p:cNvSpPr/>
            <p:nvPr/>
          </p:nvSpPr>
          <p:spPr>
            <a:xfrm>
              <a:off x="4614800" y="1852788"/>
              <a:ext cx="48100" cy="18625"/>
            </a:xfrm>
            <a:custGeom>
              <a:rect b="b" l="l" r="r" t="t"/>
              <a:pathLst>
                <a:path extrusionOk="0" h="745" w="1924">
                  <a:moveTo>
                    <a:pt x="1179" y="0"/>
                  </a:moveTo>
                  <a:cubicBezTo>
                    <a:pt x="683" y="0"/>
                    <a:pt x="1" y="745"/>
                    <a:pt x="776" y="745"/>
                  </a:cubicBezTo>
                  <a:cubicBezTo>
                    <a:pt x="1241" y="745"/>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1"/>
            <p:cNvSpPr/>
            <p:nvPr/>
          </p:nvSpPr>
          <p:spPr>
            <a:xfrm>
              <a:off x="4577575" y="1790738"/>
              <a:ext cx="48875" cy="15550"/>
            </a:xfrm>
            <a:custGeom>
              <a:rect b="b" l="l" r="r" t="t"/>
              <a:pathLst>
                <a:path extrusionOk="0" h="622" w="1955">
                  <a:moveTo>
                    <a:pt x="1210" y="1"/>
                  </a:moveTo>
                  <a:cubicBezTo>
                    <a:pt x="807" y="1"/>
                    <a:pt x="1" y="621"/>
                    <a:pt x="745" y="621"/>
                  </a:cubicBezTo>
                  <a:cubicBezTo>
                    <a:pt x="1148"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1"/>
            <p:cNvSpPr/>
            <p:nvPr/>
          </p:nvSpPr>
          <p:spPr>
            <a:xfrm>
              <a:off x="4478325" y="1836513"/>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1"/>
            <p:cNvSpPr/>
            <p:nvPr/>
          </p:nvSpPr>
          <p:spPr>
            <a:xfrm>
              <a:off x="4523300" y="1889238"/>
              <a:ext cx="49650" cy="13200"/>
            </a:xfrm>
            <a:custGeom>
              <a:rect b="b" l="l" r="r" t="t"/>
              <a:pathLst>
                <a:path extrusionOk="0" h="528" w="1986">
                  <a:moveTo>
                    <a:pt x="1241" y="0"/>
                  </a:moveTo>
                  <a:cubicBezTo>
                    <a:pt x="869" y="0"/>
                    <a:pt x="0" y="528"/>
                    <a:pt x="776" y="528"/>
                  </a:cubicBezTo>
                  <a:cubicBezTo>
                    <a:pt x="1117" y="528"/>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1"/>
            <p:cNvSpPr/>
            <p:nvPr/>
          </p:nvSpPr>
          <p:spPr>
            <a:xfrm>
              <a:off x="4406200" y="1883038"/>
              <a:ext cx="41125" cy="19400"/>
            </a:xfrm>
            <a:custGeom>
              <a:rect b="b" l="l" r="r" t="t"/>
              <a:pathLst>
                <a:path extrusionOk="0" h="776" w="1645">
                  <a:moveTo>
                    <a:pt x="869" y="0"/>
                  </a:moveTo>
                  <a:cubicBezTo>
                    <a:pt x="249" y="0"/>
                    <a:pt x="0" y="776"/>
                    <a:pt x="776"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1"/>
            <p:cNvSpPr/>
            <p:nvPr/>
          </p:nvSpPr>
          <p:spPr>
            <a:xfrm>
              <a:off x="4296850" y="1914038"/>
              <a:ext cx="45000" cy="10900"/>
            </a:xfrm>
            <a:custGeom>
              <a:rect b="b" l="l" r="r" t="t"/>
              <a:pathLst>
                <a:path extrusionOk="0" h="436" w="1800">
                  <a:moveTo>
                    <a:pt x="1272" y="1"/>
                  </a:moveTo>
                  <a:cubicBezTo>
                    <a:pt x="1024" y="1"/>
                    <a:pt x="1" y="435"/>
                    <a:pt x="528" y="435"/>
                  </a:cubicBezTo>
                  <a:cubicBezTo>
                    <a:pt x="745" y="435"/>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1"/>
            <p:cNvSpPr/>
            <p:nvPr/>
          </p:nvSpPr>
          <p:spPr>
            <a:xfrm>
              <a:off x="4226275" y="1896988"/>
              <a:ext cx="45025" cy="10875"/>
            </a:xfrm>
            <a:custGeom>
              <a:rect b="b" l="l" r="r" t="t"/>
              <a:pathLst>
                <a:path extrusionOk="0" h="435" w="1801">
                  <a:moveTo>
                    <a:pt x="1242" y="1"/>
                  </a:moveTo>
                  <a:cubicBezTo>
                    <a:pt x="1025" y="1"/>
                    <a:pt x="1" y="435"/>
                    <a:pt x="528" y="435"/>
                  </a:cubicBezTo>
                  <a:cubicBezTo>
                    <a:pt x="745" y="435"/>
                    <a:pt x="1800"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1"/>
            <p:cNvSpPr/>
            <p:nvPr/>
          </p:nvSpPr>
          <p:spPr>
            <a:xfrm>
              <a:off x="4203800" y="184116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1"/>
            <p:cNvSpPr/>
            <p:nvPr/>
          </p:nvSpPr>
          <p:spPr>
            <a:xfrm>
              <a:off x="4278250" y="1868288"/>
              <a:ext cx="41125" cy="20975"/>
            </a:xfrm>
            <a:custGeom>
              <a:rect b="b" l="l" r="r" t="t"/>
              <a:pathLst>
                <a:path extrusionOk="0" h="839" w="1645">
                  <a:moveTo>
                    <a:pt x="869" y="1"/>
                  </a:moveTo>
                  <a:cubicBezTo>
                    <a:pt x="217" y="1"/>
                    <a:pt x="0" y="838"/>
                    <a:pt x="776" y="838"/>
                  </a:cubicBezTo>
                  <a:cubicBezTo>
                    <a:pt x="1427" y="838"/>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1"/>
            <p:cNvSpPr/>
            <p:nvPr/>
          </p:nvSpPr>
          <p:spPr>
            <a:xfrm>
              <a:off x="4347250" y="1849688"/>
              <a:ext cx="45025" cy="11650"/>
            </a:xfrm>
            <a:custGeom>
              <a:rect b="b" l="l" r="r" t="t"/>
              <a:pathLst>
                <a:path extrusionOk="0" h="466" w="1801">
                  <a:moveTo>
                    <a:pt x="1273" y="0"/>
                  </a:moveTo>
                  <a:cubicBezTo>
                    <a:pt x="1025" y="0"/>
                    <a:pt x="1" y="466"/>
                    <a:pt x="528" y="466"/>
                  </a:cubicBezTo>
                  <a:cubicBezTo>
                    <a:pt x="776" y="466"/>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1"/>
            <p:cNvSpPr/>
            <p:nvPr/>
          </p:nvSpPr>
          <p:spPr>
            <a:xfrm>
              <a:off x="4279025" y="1821763"/>
              <a:ext cx="40350" cy="20975"/>
            </a:xfrm>
            <a:custGeom>
              <a:rect b="b" l="l" r="r" t="t"/>
              <a:pathLst>
                <a:path extrusionOk="0" h="839" w="1614">
                  <a:moveTo>
                    <a:pt x="838" y="1"/>
                  </a:moveTo>
                  <a:cubicBezTo>
                    <a:pt x="186" y="1"/>
                    <a:pt x="0" y="838"/>
                    <a:pt x="745" y="838"/>
                  </a:cubicBezTo>
                  <a:cubicBezTo>
                    <a:pt x="1396" y="838"/>
                    <a:pt x="1613"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1"/>
            <p:cNvSpPr/>
            <p:nvPr/>
          </p:nvSpPr>
          <p:spPr>
            <a:xfrm>
              <a:off x="4267375" y="1777563"/>
              <a:ext cx="49675" cy="13975"/>
            </a:xfrm>
            <a:custGeom>
              <a:rect b="b" l="l" r="r" t="t"/>
              <a:pathLst>
                <a:path extrusionOk="0" h="559" w="1987">
                  <a:moveTo>
                    <a:pt x="1211" y="1"/>
                  </a:moveTo>
                  <a:cubicBezTo>
                    <a:pt x="869" y="1"/>
                    <a:pt x="1" y="559"/>
                    <a:pt x="776" y="559"/>
                  </a:cubicBezTo>
                  <a:cubicBezTo>
                    <a:pt x="1149"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1"/>
            <p:cNvSpPr/>
            <p:nvPr/>
          </p:nvSpPr>
          <p:spPr>
            <a:xfrm>
              <a:off x="4380600" y="1779113"/>
              <a:ext cx="45775" cy="11650"/>
            </a:xfrm>
            <a:custGeom>
              <a:rect b="b" l="l" r="r" t="t"/>
              <a:pathLst>
                <a:path extrusionOk="0" h="466" w="1831">
                  <a:moveTo>
                    <a:pt x="1273" y="1"/>
                  </a:moveTo>
                  <a:cubicBezTo>
                    <a:pt x="1024"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1"/>
            <p:cNvSpPr/>
            <p:nvPr/>
          </p:nvSpPr>
          <p:spPr>
            <a:xfrm>
              <a:off x="4466675" y="1789188"/>
              <a:ext cx="48900" cy="17100"/>
            </a:xfrm>
            <a:custGeom>
              <a:rect b="b" l="l" r="r" t="t"/>
              <a:pathLst>
                <a:path extrusionOk="0" h="684" w="1956">
                  <a:moveTo>
                    <a:pt x="1180" y="1"/>
                  </a:moveTo>
                  <a:cubicBezTo>
                    <a:pt x="745" y="1"/>
                    <a:pt x="1" y="683"/>
                    <a:pt x="745" y="683"/>
                  </a:cubicBezTo>
                  <a:cubicBezTo>
                    <a:pt x="1211" y="683"/>
                    <a:pt x="1955"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1"/>
            <p:cNvSpPr/>
            <p:nvPr/>
          </p:nvSpPr>
          <p:spPr>
            <a:xfrm>
              <a:off x="4412400" y="1831063"/>
              <a:ext cx="48875" cy="14775"/>
            </a:xfrm>
            <a:custGeom>
              <a:rect b="b" l="l" r="r" t="t"/>
              <a:pathLst>
                <a:path extrusionOk="0" h="591" w="1955">
                  <a:moveTo>
                    <a:pt x="1210" y="1"/>
                  </a:moveTo>
                  <a:cubicBezTo>
                    <a:pt x="807" y="1"/>
                    <a:pt x="1"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1"/>
            <p:cNvSpPr/>
            <p:nvPr/>
          </p:nvSpPr>
          <p:spPr>
            <a:xfrm>
              <a:off x="4500025" y="1963688"/>
              <a:ext cx="48875" cy="12425"/>
            </a:xfrm>
            <a:custGeom>
              <a:rect b="b" l="l" r="r" t="t"/>
              <a:pathLst>
                <a:path extrusionOk="0" h="497" w="1955">
                  <a:moveTo>
                    <a:pt x="1211" y="0"/>
                  </a:moveTo>
                  <a:cubicBezTo>
                    <a:pt x="900" y="0"/>
                    <a:pt x="1" y="496"/>
                    <a:pt x="745" y="496"/>
                  </a:cubicBezTo>
                  <a:cubicBezTo>
                    <a:pt x="1086" y="496"/>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1"/>
            <p:cNvSpPr/>
            <p:nvPr/>
          </p:nvSpPr>
          <p:spPr>
            <a:xfrm>
              <a:off x="4376725" y="1952813"/>
              <a:ext cx="40350" cy="20975"/>
            </a:xfrm>
            <a:custGeom>
              <a:rect b="b" l="l" r="r" t="t"/>
              <a:pathLst>
                <a:path extrusionOk="0" h="839" w="1614">
                  <a:moveTo>
                    <a:pt x="869" y="1"/>
                  </a:moveTo>
                  <a:cubicBezTo>
                    <a:pt x="218" y="1"/>
                    <a:pt x="1" y="838"/>
                    <a:pt x="776" y="838"/>
                  </a:cubicBezTo>
                  <a:cubicBezTo>
                    <a:pt x="1428"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1"/>
            <p:cNvSpPr/>
            <p:nvPr/>
          </p:nvSpPr>
          <p:spPr>
            <a:xfrm>
              <a:off x="4432575" y="1948163"/>
              <a:ext cx="48875" cy="16325"/>
            </a:xfrm>
            <a:custGeom>
              <a:rect b="b" l="l" r="r" t="t"/>
              <a:pathLst>
                <a:path extrusionOk="0" h="653" w="1955">
                  <a:moveTo>
                    <a:pt x="1210" y="1"/>
                  </a:moveTo>
                  <a:cubicBezTo>
                    <a:pt x="776" y="1"/>
                    <a:pt x="0" y="652"/>
                    <a:pt x="776" y="652"/>
                  </a:cubicBezTo>
                  <a:cubicBezTo>
                    <a:pt x="1210" y="652"/>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1"/>
            <p:cNvSpPr/>
            <p:nvPr/>
          </p:nvSpPr>
          <p:spPr>
            <a:xfrm>
              <a:off x="4634975" y="1941188"/>
              <a:ext cx="48875" cy="17100"/>
            </a:xfrm>
            <a:custGeom>
              <a:rect b="b" l="l" r="r" t="t"/>
              <a:pathLst>
                <a:path extrusionOk="0" h="684" w="1955">
                  <a:moveTo>
                    <a:pt x="1179" y="1"/>
                  </a:moveTo>
                  <a:cubicBezTo>
                    <a:pt x="745" y="1"/>
                    <a:pt x="0" y="683"/>
                    <a:pt x="745" y="683"/>
                  </a:cubicBezTo>
                  <a:cubicBezTo>
                    <a:pt x="1210" y="683"/>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1"/>
            <p:cNvSpPr/>
            <p:nvPr/>
          </p:nvSpPr>
          <p:spPr>
            <a:xfrm>
              <a:off x="4548100" y="1961363"/>
              <a:ext cx="47350" cy="17075"/>
            </a:xfrm>
            <a:custGeom>
              <a:rect b="b" l="l" r="r" t="t"/>
              <a:pathLst>
                <a:path extrusionOk="0" h="683" w="1894">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1"/>
            <p:cNvSpPr/>
            <p:nvPr/>
          </p:nvSpPr>
          <p:spPr>
            <a:xfrm>
              <a:off x="4712525" y="1913263"/>
              <a:ext cx="48875" cy="12450"/>
            </a:xfrm>
            <a:custGeom>
              <a:rect b="b" l="l" r="r" t="t"/>
              <a:pathLst>
                <a:path extrusionOk="0" h="498" w="1955">
                  <a:moveTo>
                    <a:pt x="1210" y="1"/>
                  </a:moveTo>
                  <a:cubicBezTo>
                    <a:pt x="838" y="1"/>
                    <a:pt x="0" y="497"/>
                    <a:pt x="745" y="497"/>
                  </a:cubicBezTo>
                  <a:cubicBezTo>
                    <a:pt x="1086" y="497"/>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1"/>
            <p:cNvSpPr/>
            <p:nvPr/>
          </p:nvSpPr>
          <p:spPr>
            <a:xfrm>
              <a:off x="4689250" y="1983838"/>
              <a:ext cx="41125" cy="19425"/>
            </a:xfrm>
            <a:custGeom>
              <a:rect b="b" l="l" r="r" t="t"/>
              <a:pathLst>
                <a:path extrusionOk="0" h="777" w="1645">
                  <a:moveTo>
                    <a:pt x="869" y="1"/>
                  </a:moveTo>
                  <a:cubicBezTo>
                    <a:pt x="249" y="1"/>
                    <a:pt x="0" y="776"/>
                    <a:pt x="776" y="776"/>
                  </a:cubicBezTo>
                  <a:cubicBezTo>
                    <a:pt x="1396" y="776"/>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1"/>
            <p:cNvSpPr/>
            <p:nvPr/>
          </p:nvSpPr>
          <p:spPr>
            <a:xfrm>
              <a:off x="4755950" y="2000138"/>
              <a:ext cx="48875" cy="13200"/>
            </a:xfrm>
            <a:custGeom>
              <a:rect b="b" l="l" r="r" t="t"/>
              <a:pathLst>
                <a:path extrusionOk="0" h="528" w="1955">
                  <a:moveTo>
                    <a:pt x="1210" y="0"/>
                  </a:moveTo>
                  <a:cubicBezTo>
                    <a:pt x="869" y="0"/>
                    <a:pt x="0" y="527"/>
                    <a:pt x="745" y="527"/>
                  </a:cubicBezTo>
                  <a:cubicBezTo>
                    <a:pt x="1086" y="527"/>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1"/>
            <p:cNvSpPr/>
            <p:nvPr/>
          </p:nvSpPr>
          <p:spPr>
            <a:xfrm>
              <a:off x="4662875" y="2037338"/>
              <a:ext cx="40350" cy="20975"/>
            </a:xfrm>
            <a:custGeom>
              <a:rect b="b" l="l" r="r" t="t"/>
              <a:pathLst>
                <a:path extrusionOk="0" h="839" w="1614">
                  <a:moveTo>
                    <a:pt x="838" y="1"/>
                  </a:moveTo>
                  <a:cubicBezTo>
                    <a:pt x="187" y="1"/>
                    <a:pt x="1" y="839"/>
                    <a:pt x="745" y="839"/>
                  </a:cubicBezTo>
                  <a:cubicBezTo>
                    <a:pt x="1397" y="83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1"/>
            <p:cNvSpPr/>
            <p:nvPr/>
          </p:nvSpPr>
          <p:spPr>
            <a:xfrm>
              <a:off x="4692350" y="2080013"/>
              <a:ext cx="48100" cy="16300"/>
            </a:xfrm>
            <a:custGeom>
              <a:rect b="b" l="l" r="r" t="t"/>
              <a:pathLst>
                <a:path extrusionOk="0" h="652" w="1924">
                  <a:moveTo>
                    <a:pt x="1179" y="0"/>
                  </a:moveTo>
                  <a:cubicBezTo>
                    <a:pt x="745" y="0"/>
                    <a:pt x="1" y="651"/>
                    <a:pt x="745" y="651"/>
                  </a:cubicBezTo>
                  <a:cubicBezTo>
                    <a:pt x="1179" y="651"/>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1"/>
            <p:cNvSpPr/>
            <p:nvPr/>
          </p:nvSpPr>
          <p:spPr>
            <a:xfrm>
              <a:off x="4783850" y="2111013"/>
              <a:ext cx="41125" cy="20975"/>
            </a:xfrm>
            <a:custGeom>
              <a:rect b="b" l="l" r="r" t="t"/>
              <a:pathLst>
                <a:path extrusionOk="0" h="839" w="1645">
                  <a:moveTo>
                    <a:pt x="869" y="1"/>
                  </a:moveTo>
                  <a:cubicBezTo>
                    <a:pt x="218" y="1"/>
                    <a:pt x="1" y="838"/>
                    <a:pt x="776" y="838"/>
                  </a:cubicBezTo>
                  <a:cubicBezTo>
                    <a:pt x="1397"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1"/>
            <p:cNvSpPr/>
            <p:nvPr/>
          </p:nvSpPr>
          <p:spPr>
            <a:xfrm>
              <a:off x="4719500" y="2147463"/>
              <a:ext cx="48100" cy="15550"/>
            </a:xfrm>
            <a:custGeom>
              <a:rect b="b" l="l" r="r" t="t"/>
              <a:pathLst>
                <a:path extrusionOk="0" h="622" w="1924">
                  <a:moveTo>
                    <a:pt x="1179" y="1"/>
                  </a:moveTo>
                  <a:cubicBezTo>
                    <a:pt x="745" y="1"/>
                    <a:pt x="0" y="621"/>
                    <a:pt x="745" y="621"/>
                  </a:cubicBezTo>
                  <a:cubicBezTo>
                    <a:pt x="1179" y="621"/>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1"/>
            <p:cNvSpPr/>
            <p:nvPr/>
          </p:nvSpPr>
          <p:spPr>
            <a:xfrm>
              <a:off x="4766025" y="2066813"/>
              <a:ext cx="48875" cy="15550"/>
            </a:xfrm>
            <a:custGeom>
              <a:rect b="b" l="l" r="r" t="t"/>
              <a:pathLst>
                <a:path extrusionOk="0" h="622" w="1955">
                  <a:moveTo>
                    <a:pt x="1210" y="1"/>
                  </a:moveTo>
                  <a:cubicBezTo>
                    <a:pt x="776" y="1"/>
                    <a:pt x="0" y="621"/>
                    <a:pt x="745" y="621"/>
                  </a:cubicBezTo>
                  <a:cubicBezTo>
                    <a:pt x="1179"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1"/>
            <p:cNvSpPr/>
            <p:nvPr/>
          </p:nvSpPr>
          <p:spPr>
            <a:xfrm>
              <a:off x="4774550" y="1948938"/>
              <a:ext cx="40350" cy="21750"/>
            </a:xfrm>
            <a:custGeom>
              <a:rect b="b" l="l" r="r" t="t"/>
              <a:pathLst>
                <a:path extrusionOk="0" h="870" w="1614">
                  <a:moveTo>
                    <a:pt x="838" y="1"/>
                  </a:moveTo>
                  <a:cubicBezTo>
                    <a:pt x="187" y="1"/>
                    <a:pt x="1" y="869"/>
                    <a:pt x="745" y="869"/>
                  </a:cubicBezTo>
                  <a:cubicBezTo>
                    <a:pt x="1396" y="86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1"/>
            <p:cNvSpPr/>
            <p:nvPr/>
          </p:nvSpPr>
          <p:spPr>
            <a:xfrm>
              <a:off x="4806350" y="1862088"/>
              <a:ext cx="48875" cy="13200"/>
            </a:xfrm>
            <a:custGeom>
              <a:rect b="b" l="l" r="r" t="t"/>
              <a:pathLst>
                <a:path extrusionOk="0" h="528" w="1955">
                  <a:moveTo>
                    <a:pt x="1210" y="1"/>
                  </a:moveTo>
                  <a:cubicBezTo>
                    <a:pt x="869" y="1"/>
                    <a:pt x="0" y="528"/>
                    <a:pt x="745" y="528"/>
                  </a:cubicBezTo>
                  <a:cubicBezTo>
                    <a:pt x="1117" y="528"/>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1"/>
            <p:cNvSpPr/>
            <p:nvPr/>
          </p:nvSpPr>
          <p:spPr>
            <a:xfrm>
              <a:off x="4918025" y="1922588"/>
              <a:ext cx="48875" cy="13975"/>
            </a:xfrm>
            <a:custGeom>
              <a:rect b="b" l="l" r="r" t="t"/>
              <a:pathLst>
                <a:path extrusionOk="0" h="559" w="1955">
                  <a:moveTo>
                    <a:pt x="1210" y="0"/>
                  </a:moveTo>
                  <a:cubicBezTo>
                    <a:pt x="838" y="0"/>
                    <a:pt x="0" y="558"/>
                    <a:pt x="745" y="558"/>
                  </a:cubicBezTo>
                  <a:cubicBezTo>
                    <a:pt x="1086" y="558"/>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1"/>
            <p:cNvSpPr/>
            <p:nvPr/>
          </p:nvSpPr>
          <p:spPr>
            <a:xfrm>
              <a:off x="4854425" y="1950488"/>
              <a:ext cx="47325" cy="17875"/>
            </a:xfrm>
            <a:custGeom>
              <a:rect b="b" l="l" r="r" t="t"/>
              <a:pathLst>
                <a:path extrusionOk="0" h="715" w="1893">
                  <a:moveTo>
                    <a:pt x="1148" y="1"/>
                  </a:moveTo>
                  <a:cubicBezTo>
                    <a:pt x="683" y="1"/>
                    <a:pt x="1"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1"/>
            <p:cNvSpPr/>
            <p:nvPr/>
          </p:nvSpPr>
          <p:spPr>
            <a:xfrm>
              <a:off x="4842025" y="1910938"/>
              <a:ext cx="45000" cy="10125"/>
            </a:xfrm>
            <a:custGeom>
              <a:rect b="b" l="l" r="r" t="t"/>
              <a:pathLst>
                <a:path extrusionOk="0" h="405" w="1800">
                  <a:moveTo>
                    <a:pt x="1272" y="1"/>
                  </a:moveTo>
                  <a:cubicBezTo>
                    <a:pt x="1055" y="1"/>
                    <a:pt x="0" y="404"/>
                    <a:pt x="528" y="404"/>
                  </a:cubicBezTo>
                  <a:cubicBezTo>
                    <a:pt x="745" y="404"/>
                    <a:pt x="1799"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1"/>
            <p:cNvSpPr/>
            <p:nvPr/>
          </p:nvSpPr>
          <p:spPr>
            <a:xfrm>
              <a:off x="4921125" y="1854338"/>
              <a:ext cx="48875" cy="15525"/>
            </a:xfrm>
            <a:custGeom>
              <a:rect b="b" l="l" r="r" t="t"/>
              <a:pathLst>
                <a:path extrusionOk="0" h="621" w="1955">
                  <a:moveTo>
                    <a:pt x="1210" y="0"/>
                  </a:moveTo>
                  <a:cubicBezTo>
                    <a:pt x="776" y="0"/>
                    <a:pt x="0" y="621"/>
                    <a:pt x="745"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1"/>
            <p:cNvSpPr/>
            <p:nvPr/>
          </p:nvSpPr>
          <p:spPr>
            <a:xfrm>
              <a:off x="5008750" y="1891563"/>
              <a:ext cx="48875" cy="15525"/>
            </a:xfrm>
            <a:custGeom>
              <a:rect b="b" l="l" r="r" t="t"/>
              <a:pathLst>
                <a:path extrusionOk="0" h="621" w="1955">
                  <a:moveTo>
                    <a:pt x="1179" y="0"/>
                  </a:moveTo>
                  <a:cubicBezTo>
                    <a:pt x="776" y="0"/>
                    <a:pt x="0" y="621"/>
                    <a:pt x="745" y="621"/>
                  </a:cubicBezTo>
                  <a:cubicBezTo>
                    <a:pt x="1179" y="621"/>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1"/>
            <p:cNvSpPr/>
            <p:nvPr/>
          </p:nvSpPr>
          <p:spPr>
            <a:xfrm>
              <a:off x="4968425" y="196911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1"/>
            <p:cNvSpPr/>
            <p:nvPr/>
          </p:nvSpPr>
          <p:spPr>
            <a:xfrm>
              <a:off x="5039000" y="1976863"/>
              <a:ext cx="48875" cy="13975"/>
            </a:xfrm>
            <a:custGeom>
              <a:rect b="b" l="l" r="r" t="t"/>
              <a:pathLst>
                <a:path extrusionOk="0" h="559" w="1955">
                  <a:moveTo>
                    <a:pt x="1210" y="0"/>
                  </a:moveTo>
                  <a:cubicBezTo>
                    <a:pt x="869" y="0"/>
                    <a:pt x="0" y="559"/>
                    <a:pt x="745" y="559"/>
                  </a:cubicBezTo>
                  <a:cubicBezTo>
                    <a:pt x="1086" y="559"/>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1"/>
            <p:cNvSpPr/>
            <p:nvPr/>
          </p:nvSpPr>
          <p:spPr>
            <a:xfrm>
              <a:off x="5130500" y="1949713"/>
              <a:ext cx="41125" cy="20200"/>
            </a:xfrm>
            <a:custGeom>
              <a:rect b="b" l="l" r="r" t="t"/>
              <a:pathLst>
                <a:path extrusionOk="0" h="808" w="1645">
                  <a:moveTo>
                    <a:pt x="869" y="1"/>
                  </a:moveTo>
                  <a:cubicBezTo>
                    <a:pt x="218" y="1"/>
                    <a:pt x="0" y="807"/>
                    <a:pt x="776" y="807"/>
                  </a:cubicBezTo>
                  <a:cubicBezTo>
                    <a:pt x="1396" y="807"/>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1"/>
            <p:cNvSpPr/>
            <p:nvPr/>
          </p:nvSpPr>
          <p:spPr>
            <a:xfrm>
              <a:off x="5066125" y="1914038"/>
              <a:ext cx="48125" cy="17100"/>
            </a:xfrm>
            <a:custGeom>
              <a:rect b="b" l="l" r="r" t="t"/>
              <a:pathLst>
                <a:path extrusionOk="0" h="684" w="1925">
                  <a:moveTo>
                    <a:pt x="1180" y="1"/>
                  </a:moveTo>
                  <a:cubicBezTo>
                    <a:pt x="714" y="1"/>
                    <a:pt x="1" y="683"/>
                    <a:pt x="745" y="683"/>
                  </a:cubicBezTo>
                  <a:cubicBezTo>
                    <a:pt x="1211" y="683"/>
                    <a:pt x="1924"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1"/>
            <p:cNvSpPr/>
            <p:nvPr/>
          </p:nvSpPr>
          <p:spPr>
            <a:xfrm>
              <a:off x="5116550" y="1860538"/>
              <a:ext cx="48875" cy="16325"/>
            </a:xfrm>
            <a:custGeom>
              <a:rect b="b" l="l" r="r" t="t"/>
              <a:pathLst>
                <a:path extrusionOk="0" h="653" w="1955">
                  <a:moveTo>
                    <a:pt x="1179" y="1"/>
                  </a:moveTo>
                  <a:cubicBezTo>
                    <a:pt x="745" y="1"/>
                    <a:pt x="0" y="652"/>
                    <a:pt x="745" y="652"/>
                  </a:cubicBezTo>
                  <a:cubicBezTo>
                    <a:pt x="1179" y="652"/>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1"/>
            <p:cNvSpPr/>
            <p:nvPr/>
          </p:nvSpPr>
          <p:spPr>
            <a:xfrm>
              <a:off x="5188650" y="1829513"/>
              <a:ext cx="45800" cy="11675"/>
            </a:xfrm>
            <a:custGeom>
              <a:rect b="b" l="l" r="r" t="t"/>
              <a:pathLst>
                <a:path extrusionOk="0" h="467" w="1832">
                  <a:moveTo>
                    <a:pt x="1273" y="1"/>
                  </a:moveTo>
                  <a:cubicBezTo>
                    <a:pt x="1025" y="1"/>
                    <a:pt x="1" y="466"/>
                    <a:pt x="559" y="466"/>
                  </a:cubicBezTo>
                  <a:cubicBezTo>
                    <a:pt x="807"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1"/>
            <p:cNvSpPr/>
            <p:nvPr/>
          </p:nvSpPr>
          <p:spPr>
            <a:xfrm>
              <a:off x="5237525" y="1794613"/>
              <a:ext cx="48875" cy="14000"/>
            </a:xfrm>
            <a:custGeom>
              <a:rect b="b" l="l" r="r" t="t"/>
              <a:pathLst>
                <a:path extrusionOk="0" h="560" w="1955">
                  <a:moveTo>
                    <a:pt x="1210" y="1"/>
                  </a:moveTo>
                  <a:cubicBezTo>
                    <a:pt x="807"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1"/>
            <p:cNvSpPr/>
            <p:nvPr/>
          </p:nvSpPr>
          <p:spPr>
            <a:xfrm>
              <a:off x="5303425" y="1806263"/>
              <a:ext cx="45000" cy="10875"/>
            </a:xfrm>
            <a:custGeom>
              <a:rect b="b" l="l" r="r" t="t"/>
              <a:pathLst>
                <a:path extrusionOk="0" h="435" w="1800">
                  <a:moveTo>
                    <a:pt x="1273" y="0"/>
                  </a:moveTo>
                  <a:cubicBezTo>
                    <a:pt x="1024" y="0"/>
                    <a:pt x="1" y="435"/>
                    <a:pt x="528" y="435"/>
                  </a:cubicBezTo>
                  <a:cubicBezTo>
                    <a:pt x="776" y="435"/>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1"/>
            <p:cNvSpPr/>
            <p:nvPr/>
          </p:nvSpPr>
          <p:spPr>
            <a:xfrm>
              <a:off x="5346075" y="1843488"/>
              <a:ext cx="47325" cy="17075"/>
            </a:xfrm>
            <a:custGeom>
              <a:rect b="b" l="l" r="r" t="t"/>
              <a:pathLst>
                <a:path extrusionOk="0" h="683" w="1893">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1"/>
            <p:cNvSpPr/>
            <p:nvPr/>
          </p:nvSpPr>
          <p:spPr>
            <a:xfrm>
              <a:off x="5274750" y="1901638"/>
              <a:ext cx="48875" cy="15550"/>
            </a:xfrm>
            <a:custGeom>
              <a:rect b="b" l="l" r="r" t="t"/>
              <a:pathLst>
                <a:path extrusionOk="0" h="622" w="1955">
                  <a:moveTo>
                    <a:pt x="1210" y="1"/>
                  </a:moveTo>
                  <a:cubicBezTo>
                    <a:pt x="807" y="1"/>
                    <a:pt x="0" y="621"/>
                    <a:pt x="745" y="621"/>
                  </a:cubicBezTo>
                  <a:cubicBezTo>
                    <a:pt x="1148" y="621"/>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1"/>
            <p:cNvSpPr/>
            <p:nvPr/>
          </p:nvSpPr>
          <p:spPr>
            <a:xfrm>
              <a:off x="5208050" y="1960588"/>
              <a:ext cx="41125" cy="19400"/>
            </a:xfrm>
            <a:custGeom>
              <a:rect b="b" l="l" r="r" t="t"/>
              <a:pathLst>
                <a:path extrusionOk="0" h="776" w="1645">
                  <a:moveTo>
                    <a:pt x="869" y="0"/>
                  </a:moveTo>
                  <a:cubicBezTo>
                    <a:pt x="249" y="0"/>
                    <a:pt x="0" y="776"/>
                    <a:pt x="745"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1"/>
            <p:cNvSpPr/>
            <p:nvPr/>
          </p:nvSpPr>
          <p:spPr>
            <a:xfrm>
              <a:off x="5159975" y="1891563"/>
              <a:ext cx="48875" cy="15525"/>
            </a:xfrm>
            <a:custGeom>
              <a:rect b="b" l="l" r="r" t="t"/>
              <a:pathLst>
                <a:path extrusionOk="0" h="621" w="1955">
                  <a:moveTo>
                    <a:pt x="1210" y="0"/>
                  </a:moveTo>
                  <a:cubicBezTo>
                    <a:pt x="807" y="0"/>
                    <a:pt x="0" y="621"/>
                    <a:pt x="776"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1"/>
            <p:cNvSpPr/>
            <p:nvPr/>
          </p:nvSpPr>
          <p:spPr>
            <a:xfrm>
              <a:off x="5254575" y="1852013"/>
              <a:ext cx="48875" cy="13200"/>
            </a:xfrm>
            <a:custGeom>
              <a:rect b="b" l="l" r="r" t="t"/>
              <a:pathLst>
                <a:path extrusionOk="0" h="528" w="1955">
                  <a:moveTo>
                    <a:pt x="1210" y="0"/>
                  </a:moveTo>
                  <a:cubicBezTo>
                    <a:pt x="838" y="0"/>
                    <a:pt x="1" y="528"/>
                    <a:pt x="745" y="528"/>
                  </a:cubicBezTo>
                  <a:cubicBezTo>
                    <a:pt x="1086" y="528"/>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6" name="Google Shape;1506;p11"/>
          <p:cNvSpPr/>
          <p:nvPr/>
        </p:nvSpPr>
        <p:spPr>
          <a:xfrm rot="900256">
            <a:off x="4082698" y="3959745"/>
            <a:ext cx="1751642" cy="1566076"/>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7" name="Google Shape;1507;p11"/>
          <p:cNvGrpSpPr/>
          <p:nvPr/>
        </p:nvGrpSpPr>
        <p:grpSpPr>
          <a:xfrm rot="10800000">
            <a:off x="4996947" y="-738449"/>
            <a:ext cx="1010203" cy="1594184"/>
            <a:chOff x="322650" y="2571325"/>
            <a:chExt cx="573100" cy="904450"/>
          </a:xfrm>
        </p:grpSpPr>
        <p:sp>
          <p:nvSpPr>
            <p:cNvPr id="1508" name="Google Shape;1508;p11"/>
            <p:cNvSpPr/>
            <p:nvPr/>
          </p:nvSpPr>
          <p:spPr>
            <a:xfrm>
              <a:off x="423450" y="2666625"/>
              <a:ext cx="95400" cy="131175"/>
            </a:xfrm>
            <a:custGeom>
              <a:rect b="b" l="l" r="r" t="t"/>
              <a:pathLst>
                <a:path extrusionOk="0" h="5247" w="3816">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1"/>
            <p:cNvSpPr/>
            <p:nvPr/>
          </p:nvSpPr>
          <p:spPr>
            <a:xfrm>
              <a:off x="510300" y="2571325"/>
              <a:ext cx="155125" cy="237325"/>
            </a:xfrm>
            <a:custGeom>
              <a:rect b="b" l="l" r="r" t="t"/>
              <a:pathLst>
                <a:path extrusionOk="0" h="9493" w="6205">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1"/>
            <p:cNvSpPr/>
            <p:nvPr/>
          </p:nvSpPr>
          <p:spPr>
            <a:xfrm>
              <a:off x="548300" y="2691425"/>
              <a:ext cx="236550" cy="266900"/>
            </a:xfrm>
            <a:custGeom>
              <a:rect b="b" l="l" r="r" t="t"/>
              <a:pathLst>
                <a:path extrusionOk="0" h="10676" w="9462">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1"/>
            <p:cNvSpPr/>
            <p:nvPr/>
          </p:nvSpPr>
          <p:spPr>
            <a:xfrm>
              <a:off x="322650" y="2792325"/>
              <a:ext cx="214050" cy="94475"/>
            </a:xfrm>
            <a:custGeom>
              <a:rect b="b" l="l" r="r" t="t"/>
              <a:pathLst>
                <a:path extrusionOk="0" h="3779" w="8562">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1"/>
            <p:cNvSpPr/>
            <p:nvPr/>
          </p:nvSpPr>
          <p:spPr>
            <a:xfrm>
              <a:off x="386225" y="2924175"/>
              <a:ext cx="215625" cy="317975"/>
            </a:xfrm>
            <a:custGeom>
              <a:rect b="b" l="l" r="r" t="t"/>
              <a:pathLst>
                <a:path extrusionOk="0" h="12719" w="8625">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1"/>
            <p:cNvSpPr/>
            <p:nvPr/>
          </p:nvSpPr>
          <p:spPr>
            <a:xfrm>
              <a:off x="579325" y="2835775"/>
              <a:ext cx="316425" cy="283075"/>
            </a:xfrm>
            <a:custGeom>
              <a:rect b="b" l="l" r="r" t="t"/>
              <a:pathLst>
                <a:path extrusionOk="0" h="11323" w="12657">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1"/>
            <p:cNvSpPr/>
            <p:nvPr/>
          </p:nvSpPr>
          <p:spPr>
            <a:xfrm>
              <a:off x="509000" y="2776025"/>
              <a:ext cx="101375" cy="699750"/>
            </a:xfrm>
            <a:custGeom>
              <a:rect b="b" l="l" r="r" t="t"/>
              <a:pathLst>
                <a:path extrusionOk="0" h="27990" w="4055">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11"/>
          <p:cNvGrpSpPr/>
          <p:nvPr/>
        </p:nvGrpSpPr>
        <p:grpSpPr>
          <a:xfrm>
            <a:off x="364063" y="2647938"/>
            <a:ext cx="700450" cy="636075"/>
            <a:chOff x="3652400" y="3788700"/>
            <a:chExt cx="700450" cy="636075"/>
          </a:xfrm>
        </p:grpSpPr>
        <p:sp>
          <p:nvSpPr>
            <p:cNvPr id="1516" name="Google Shape;1516;p11"/>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1"/>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1"/>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1"/>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1"/>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1"/>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1"/>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1"/>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1"/>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1"/>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1"/>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1"/>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1"/>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1"/>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1"/>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1" name="Google Shape;1531;p11"/>
          <p:cNvSpPr/>
          <p:nvPr/>
        </p:nvSpPr>
        <p:spPr>
          <a:xfrm>
            <a:off x="1619163" y="229025"/>
            <a:ext cx="378599" cy="316724"/>
          </a:xfrm>
          <a:custGeom>
            <a:rect b="b" l="l" r="r" t="t"/>
            <a:pathLst>
              <a:path extrusionOk="0" h="9654" w="1154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2" name="Google Shape;1532;p11"/>
          <p:cNvGrpSpPr/>
          <p:nvPr/>
        </p:nvGrpSpPr>
        <p:grpSpPr>
          <a:xfrm rot="-1403899">
            <a:off x="905145" y="4196311"/>
            <a:ext cx="1168303" cy="1874471"/>
            <a:chOff x="2402100" y="3854125"/>
            <a:chExt cx="435600" cy="698825"/>
          </a:xfrm>
        </p:grpSpPr>
        <p:sp>
          <p:nvSpPr>
            <p:cNvPr id="1533" name="Google Shape;1533;p11"/>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1"/>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1"/>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1"/>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1"/>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1"/>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1"/>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1"/>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1"/>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1"/>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1"/>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1"/>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1"/>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6" name="Google Shape;1546;p11"/>
          <p:cNvSpPr/>
          <p:nvPr/>
        </p:nvSpPr>
        <p:spPr>
          <a:xfrm>
            <a:off x="8093875" y="3519575"/>
            <a:ext cx="378570" cy="317388"/>
          </a:xfrm>
          <a:custGeom>
            <a:rect b="b" l="l" r="r" t="t"/>
            <a:pathLst>
              <a:path extrusionOk="0" h="9675" w="1154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7" name="Google Shape;1547;p11"/>
          <p:cNvGrpSpPr/>
          <p:nvPr/>
        </p:nvGrpSpPr>
        <p:grpSpPr>
          <a:xfrm>
            <a:off x="6784683" y="4041419"/>
            <a:ext cx="2073648" cy="1872714"/>
            <a:chOff x="1992250" y="544500"/>
            <a:chExt cx="1080250" cy="975575"/>
          </a:xfrm>
        </p:grpSpPr>
        <p:sp>
          <p:nvSpPr>
            <p:cNvPr id="1548" name="Google Shape;1548;p11"/>
            <p:cNvSpPr/>
            <p:nvPr/>
          </p:nvSpPr>
          <p:spPr>
            <a:xfrm>
              <a:off x="1992250" y="544500"/>
              <a:ext cx="999625" cy="975575"/>
            </a:xfrm>
            <a:custGeom>
              <a:rect b="b" l="l" r="r" t="t"/>
              <a:pathLst>
                <a:path extrusionOk="0" h="39023" w="39985">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1"/>
            <p:cNvSpPr/>
            <p:nvPr/>
          </p:nvSpPr>
          <p:spPr>
            <a:xfrm>
              <a:off x="2005450" y="605475"/>
              <a:ext cx="1067050" cy="840675"/>
            </a:xfrm>
            <a:custGeom>
              <a:rect b="b" l="l" r="r" t="t"/>
              <a:pathLst>
                <a:path extrusionOk="0" h="33627" w="42682">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11"/>
          <p:cNvGrpSpPr/>
          <p:nvPr/>
        </p:nvGrpSpPr>
        <p:grpSpPr>
          <a:xfrm flipH="1" rot="-1971140">
            <a:off x="7655162" y="3911948"/>
            <a:ext cx="1853974" cy="1381926"/>
            <a:chOff x="4500175" y="3779525"/>
            <a:chExt cx="1136425" cy="847075"/>
          </a:xfrm>
        </p:grpSpPr>
        <p:sp>
          <p:nvSpPr>
            <p:cNvPr id="1551" name="Google Shape;1551;p11"/>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1"/>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1"/>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1"/>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1"/>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1"/>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1"/>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1"/>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1"/>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1"/>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1"/>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11"/>
          <p:cNvGrpSpPr/>
          <p:nvPr/>
        </p:nvGrpSpPr>
        <p:grpSpPr>
          <a:xfrm rot="8728791">
            <a:off x="2127854" y="-397679"/>
            <a:ext cx="589483" cy="1039759"/>
            <a:chOff x="2797700" y="3217325"/>
            <a:chExt cx="682725" cy="1204225"/>
          </a:xfrm>
        </p:grpSpPr>
        <p:sp>
          <p:nvSpPr>
            <p:cNvPr id="1563" name="Google Shape;1563;p11"/>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1"/>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1"/>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1"/>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1"/>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1"/>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1"/>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0" name="Shape 1570"/>
        <p:cNvGrpSpPr/>
        <p:nvPr/>
      </p:nvGrpSpPr>
      <p:grpSpPr>
        <a:xfrm>
          <a:off x="0" y="0"/>
          <a:ext cx="0" cy="0"/>
          <a:chOff x="0" y="0"/>
          <a:chExt cx="0" cy="0"/>
        </a:xfrm>
      </p:grpSpPr>
      <p:sp>
        <p:nvSpPr>
          <p:cNvPr id="1571" name="Google Shape;157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572" name="Shape 1572"/>
        <p:cNvGrpSpPr/>
        <p:nvPr/>
      </p:nvGrpSpPr>
      <p:grpSpPr>
        <a:xfrm>
          <a:off x="0" y="0"/>
          <a:ext cx="0" cy="0"/>
          <a:chOff x="0" y="0"/>
          <a:chExt cx="0" cy="0"/>
        </a:xfrm>
      </p:grpSpPr>
      <p:sp>
        <p:nvSpPr>
          <p:cNvPr id="1573" name="Google Shape;1573;p13"/>
          <p:cNvSpPr txBox="1"/>
          <p:nvPr>
            <p:ph type="title"/>
          </p:nvPr>
        </p:nvSpPr>
        <p:spPr>
          <a:xfrm>
            <a:off x="1126050" y="1239475"/>
            <a:ext cx="2986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1700"/>
              <a:buNone/>
              <a:defRPr b="1" sz="17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p:txBody>
      </p:sp>
      <p:sp>
        <p:nvSpPr>
          <p:cNvPr id="1574" name="Google Shape;1574;p13"/>
          <p:cNvSpPr txBox="1"/>
          <p:nvPr>
            <p:ph hasCustomPrompt="1" idx="2" type="title"/>
          </p:nvPr>
        </p:nvSpPr>
        <p:spPr>
          <a:xfrm>
            <a:off x="1314300" y="409575"/>
            <a:ext cx="2610000" cy="98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b="1" sz="3600"/>
            </a:lvl1pPr>
            <a:lvl2pPr lvl="1" rtl="0" algn="ctr">
              <a:spcBef>
                <a:spcPts val="0"/>
              </a:spcBef>
              <a:spcAft>
                <a:spcPts val="0"/>
              </a:spcAft>
              <a:buSzPts val="11000"/>
              <a:buFont typeface="Poppins"/>
              <a:buNone/>
              <a:defRPr b="1" sz="11000">
                <a:latin typeface="Poppins"/>
                <a:ea typeface="Poppins"/>
                <a:cs typeface="Poppins"/>
                <a:sym typeface="Poppins"/>
              </a:defRPr>
            </a:lvl2pPr>
            <a:lvl3pPr lvl="2" rtl="0" algn="ctr">
              <a:spcBef>
                <a:spcPts val="0"/>
              </a:spcBef>
              <a:spcAft>
                <a:spcPts val="0"/>
              </a:spcAft>
              <a:buSzPts val="11000"/>
              <a:buFont typeface="Poppins"/>
              <a:buNone/>
              <a:defRPr b="1" sz="11000">
                <a:latin typeface="Poppins"/>
                <a:ea typeface="Poppins"/>
                <a:cs typeface="Poppins"/>
                <a:sym typeface="Poppins"/>
              </a:defRPr>
            </a:lvl3pPr>
            <a:lvl4pPr lvl="3" rtl="0" algn="ctr">
              <a:spcBef>
                <a:spcPts val="0"/>
              </a:spcBef>
              <a:spcAft>
                <a:spcPts val="0"/>
              </a:spcAft>
              <a:buSzPts val="11000"/>
              <a:buFont typeface="Poppins"/>
              <a:buNone/>
              <a:defRPr b="1" sz="11000">
                <a:latin typeface="Poppins"/>
                <a:ea typeface="Poppins"/>
                <a:cs typeface="Poppins"/>
                <a:sym typeface="Poppins"/>
              </a:defRPr>
            </a:lvl4pPr>
            <a:lvl5pPr lvl="4" rtl="0" algn="ctr">
              <a:spcBef>
                <a:spcPts val="0"/>
              </a:spcBef>
              <a:spcAft>
                <a:spcPts val="0"/>
              </a:spcAft>
              <a:buSzPts val="11000"/>
              <a:buFont typeface="Poppins"/>
              <a:buNone/>
              <a:defRPr b="1" sz="11000">
                <a:latin typeface="Poppins"/>
                <a:ea typeface="Poppins"/>
                <a:cs typeface="Poppins"/>
                <a:sym typeface="Poppins"/>
              </a:defRPr>
            </a:lvl5pPr>
            <a:lvl6pPr lvl="5" rtl="0" algn="ctr">
              <a:spcBef>
                <a:spcPts val="0"/>
              </a:spcBef>
              <a:spcAft>
                <a:spcPts val="0"/>
              </a:spcAft>
              <a:buSzPts val="11000"/>
              <a:buFont typeface="Poppins"/>
              <a:buNone/>
              <a:defRPr b="1" sz="11000">
                <a:latin typeface="Poppins"/>
                <a:ea typeface="Poppins"/>
                <a:cs typeface="Poppins"/>
                <a:sym typeface="Poppins"/>
              </a:defRPr>
            </a:lvl6pPr>
            <a:lvl7pPr lvl="6" rtl="0" algn="ctr">
              <a:spcBef>
                <a:spcPts val="0"/>
              </a:spcBef>
              <a:spcAft>
                <a:spcPts val="0"/>
              </a:spcAft>
              <a:buSzPts val="11000"/>
              <a:buFont typeface="Poppins"/>
              <a:buNone/>
              <a:defRPr b="1" sz="11000">
                <a:latin typeface="Poppins"/>
                <a:ea typeface="Poppins"/>
                <a:cs typeface="Poppins"/>
                <a:sym typeface="Poppins"/>
              </a:defRPr>
            </a:lvl7pPr>
            <a:lvl8pPr lvl="7" rtl="0" algn="ctr">
              <a:spcBef>
                <a:spcPts val="0"/>
              </a:spcBef>
              <a:spcAft>
                <a:spcPts val="0"/>
              </a:spcAft>
              <a:buSzPts val="11000"/>
              <a:buFont typeface="Poppins"/>
              <a:buNone/>
              <a:defRPr b="1" sz="11000">
                <a:latin typeface="Poppins"/>
                <a:ea typeface="Poppins"/>
                <a:cs typeface="Poppins"/>
                <a:sym typeface="Poppins"/>
              </a:defRPr>
            </a:lvl8pPr>
            <a:lvl9pPr lvl="8" rtl="0" algn="ctr">
              <a:spcBef>
                <a:spcPts val="0"/>
              </a:spcBef>
              <a:spcAft>
                <a:spcPts val="0"/>
              </a:spcAft>
              <a:buSzPts val="11000"/>
              <a:buFont typeface="Poppins"/>
              <a:buNone/>
              <a:defRPr b="1" sz="11000">
                <a:latin typeface="Poppins"/>
                <a:ea typeface="Poppins"/>
                <a:cs typeface="Poppins"/>
                <a:sym typeface="Poppins"/>
              </a:defRPr>
            </a:lvl9pPr>
          </a:lstStyle>
          <a:p>
            <a:r>
              <a:t>xx%</a:t>
            </a:r>
          </a:p>
        </p:txBody>
      </p:sp>
      <p:sp>
        <p:nvSpPr>
          <p:cNvPr id="1575" name="Google Shape;1575;p13"/>
          <p:cNvSpPr txBox="1"/>
          <p:nvPr>
            <p:ph idx="1" type="subTitle"/>
          </p:nvPr>
        </p:nvSpPr>
        <p:spPr>
          <a:xfrm>
            <a:off x="1370850" y="1676400"/>
            <a:ext cx="2496900" cy="7389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576" name="Google Shape;1576;p13"/>
          <p:cNvSpPr txBox="1"/>
          <p:nvPr>
            <p:ph idx="3" type="title"/>
          </p:nvPr>
        </p:nvSpPr>
        <p:spPr>
          <a:xfrm>
            <a:off x="5012250" y="1239475"/>
            <a:ext cx="298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77" name="Google Shape;1577;p13"/>
          <p:cNvSpPr txBox="1"/>
          <p:nvPr>
            <p:ph hasCustomPrompt="1" idx="4" type="title"/>
          </p:nvPr>
        </p:nvSpPr>
        <p:spPr>
          <a:xfrm>
            <a:off x="5200500" y="409575"/>
            <a:ext cx="2610000" cy="98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b="1" sz="3600"/>
            </a:lvl1pPr>
            <a:lvl2pPr lvl="1" rtl="0" algn="ctr">
              <a:spcBef>
                <a:spcPts val="0"/>
              </a:spcBef>
              <a:spcAft>
                <a:spcPts val="0"/>
              </a:spcAft>
              <a:buSzPts val="11000"/>
              <a:buFont typeface="Poppins"/>
              <a:buNone/>
              <a:defRPr b="1" sz="11000">
                <a:latin typeface="Poppins"/>
                <a:ea typeface="Poppins"/>
                <a:cs typeface="Poppins"/>
                <a:sym typeface="Poppins"/>
              </a:defRPr>
            </a:lvl2pPr>
            <a:lvl3pPr lvl="2" rtl="0" algn="ctr">
              <a:spcBef>
                <a:spcPts val="0"/>
              </a:spcBef>
              <a:spcAft>
                <a:spcPts val="0"/>
              </a:spcAft>
              <a:buSzPts val="11000"/>
              <a:buFont typeface="Poppins"/>
              <a:buNone/>
              <a:defRPr b="1" sz="11000">
                <a:latin typeface="Poppins"/>
                <a:ea typeface="Poppins"/>
                <a:cs typeface="Poppins"/>
                <a:sym typeface="Poppins"/>
              </a:defRPr>
            </a:lvl3pPr>
            <a:lvl4pPr lvl="3" rtl="0" algn="ctr">
              <a:spcBef>
                <a:spcPts val="0"/>
              </a:spcBef>
              <a:spcAft>
                <a:spcPts val="0"/>
              </a:spcAft>
              <a:buSzPts val="11000"/>
              <a:buFont typeface="Poppins"/>
              <a:buNone/>
              <a:defRPr b="1" sz="11000">
                <a:latin typeface="Poppins"/>
                <a:ea typeface="Poppins"/>
                <a:cs typeface="Poppins"/>
                <a:sym typeface="Poppins"/>
              </a:defRPr>
            </a:lvl4pPr>
            <a:lvl5pPr lvl="4" rtl="0" algn="ctr">
              <a:spcBef>
                <a:spcPts val="0"/>
              </a:spcBef>
              <a:spcAft>
                <a:spcPts val="0"/>
              </a:spcAft>
              <a:buSzPts val="11000"/>
              <a:buFont typeface="Poppins"/>
              <a:buNone/>
              <a:defRPr b="1" sz="11000">
                <a:latin typeface="Poppins"/>
                <a:ea typeface="Poppins"/>
                <a:cs typeface="Poppins"/>
                <a:sym typeface="Poppins"/>
              </a:defRPr>
            </a:lvl5pPr>
            <a:lvl6pPr lvl="5" rtl="0" algn="ctr">
              <a:spcBef>
                <a:spcPts val="0"/>
              </a:spcBef>
              <a:spcAft>
                <a:spcPts val="0"/>
              </a:spcAft>
              <a:buSzPts val="11000"/>
              <a:buFont typeface="Poppins"/>
              <a:buNone/>
              <a:defRPr b="1" sz="11000">
                <a:latin typeface="Poppins"/>
                <a:ea typeface="Poppins"/>
                <a:cs typeface="Poppins"/>
                <a:sym typeface="Poppins"/>
              </a:defRPr>
            </a:lvl6pPr>
            <a:lvl7pPr lvl="6" rtl="0" algn="ctr">
              <a:spcBef>
                <a:spcPts val="0"/>
              </a:spcBef>
              <a:spcAft>
                <a:spcPts val="0"/>
              </a:spcAft>
              <a:buSzPts val="11000"/>
              <a:buFont typeface="Poppins"/>
              <a:buNone/>
              <a:defRPr b="1" sz="11000">
                <a:latin typeface="Poppins"/>
                <a:ea typeface="Poppins"/>
                <a:cs typeface="Poppins"/>
                <a:sym typeface="Poppins"/>
              </a:defRPr>
            </a:lvl7pPr>
            <a:lvl8pPr lvl="7" rtl="0" algn="ctr">
              <a:spcBef>
                <a:spcPts val="0"/>
              </a:spcBef>
              <a:spcAft>
                <a:spcPts val="0"/>
              </a:spcAft>
              <a:buSzPts val="11000"/>
              <a:buFont typeface="Poppins"/>
              <a:buNone/>
              <a:defRPr b="1" sz="11000">
                <a:latin typeface="Poppins"/>
                <a:ea typeface="Poppins"/>
                <a:cs typeface="Poppins"/>
                <a:sym typeface="Poppins"/>
              </a:defRPr>
            </a:lvl8pPr>
            <a:lvl9pPr lvl="8" rtl="0" algn="ctr">
              <a:spcBef>
                <a:spcPts val="0"/>
              </a:spcBef>
              <a:spcAft>
                <a:spcPts val="0"/>
              </a:spcAft>
              <a:buSzPts val="11000"/>
              <a:buFont typeface="Poppins"/>
              <a:buNone/>
              <a:defRPr b="1" sz="11000">
                <a:latin typeface="Poppins"/>
                <a:ea typeface="Poppins"/>
                <a:cs typeface="Poppins"/>
                <a:sym typeface="Poppins"/>
              </a:defRPr>
            </a:lvl9pPr>
          </a:lstStyle>
          <a:p>
            <a:r>
              <a:t>xx%</a:t>
            </a:r>
          </a:p>
        </p:txBody>
      </p:sp>
      <p:sp>
        <p:nvSpPr>
          <p:cNvPr id="1578" name="Google Shape;1578;p13"/>
          <p:cNvSpPr txBox="1"/>
          <p:nvPr>
            <p:ph idx="5" type="subTitle"/>
          </p:nvPr>
        </p:nvSpPr>
        <p:spPr>
          <a:xfrm>
            <a:off x="5257050" y="1676400"/>
            <a:ext cx="24969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79" name="Google Shape;1579;p13"/>
          <p:cNvSpPr txBox="1"/>
          <p:nvPr>
            <p:ph idx="6" type="title"/>
          </p:nvPr>
        </p:nvSpPr>
        <p:spPr>
          <a:xfrm>
            <a:off x="1126050" y="3274675"/>
            <a:ext cx="298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80" name="Google Shape;1580;p13"/>
          <p:cNvSpPr txBox="1"/>
          <p:nvPr>
            <p:ph hasCustomPrompt="1" idx="7" type="title"/>
          </p:nvPr>
        </p:nvSpPr>
        <p:spPr>
          <a:xfrm>
            <a:off x="1314300" y="2444775"/>
            <a:ext cx="2610000" cy="98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b="1" sz="3600"/>
            </a:lvl1pPr>
            <a:lvl2pPr lvl="1" rtl="0" algn="ctr">
              <a:spcBef>
                <a:spcPts val="0"/>
              </a:spcBef>
              <a:spcAft>
                <a:spcPts val="0"/>
              </a:spcAft>
              <a:buSzPts val="11000"/>
              <a:buFont typeface="Poppins"/>
              <a:buNone/>
              <a:defRPr b="1" sz="11000">
                <a:latin typeface="Poppins"/>
                <a:ea typeface="Poppins"/>
                <a:cs typeface="Poppins"/>
                <a:sym typeface="Poppins"/>
              </a:defRPr>
            </a:lvl2pPr>
            <a:lvl3pPr lvl="2" rtl="0" algn="ctr">
              <a:spcBef>
                <a:spcPts val="0"/>
              </a:spcBef>
              <a:spcAft>
                <a:spcPts val="0"/>
              </a:spcAft>
              <a:buSzPts val="11000"/>
              <a:buFont typeface="Poppins"/>
              <a:buNone/>
              <a:defRPr b="1" sz="11000">
                <a:latin typeface="Poppins"/>
                <a:ea typeface="Poppins"/>
                <a:cs typeface="Poppins"/>
                <a:sym typeface="Poppins"/>
              </a:defRPr>
            </a:lvl3pPr>
            <a:lvl4pPr lvl="3" rtl="0" algn="ctr">
              <a:spcBef>
                <a:spcPts val="0"/>
              </a:spcBef>
              <a:spcAft>
                <a:spcPts val="0"/>
              </a:spcAft>
              <a:buSzPts val="11000"/>
              <a:buFont typeface="Poppins"/>
              <a:buNone/>
              <a:defRPr b="1" sz="11000">
                <a:latin typeface="Poppins"/>
                <a:ea typeface="Poppins"/>
                <a:cs typeface="Poppins"/>
                <a:sym typeface="Poppins"/>
              </a:defRPr>
            </a:lvl4pPr>
            <a:lvl5pPr lvl="4" rtl="0" algn="ctr">
              <a:spcBef>
                <a:spcPts val="0"/>
              </a:spcBef>
              <a:spcAft>
                <a:spcPts val="0"/>
              </a:spcAft>
              <a:buSzPts val="11000"/>
              <a:buFont typeface="Poppins"/>
              <a:buNone/>
              <a:defRPr b="1" sz="11000">
                <a:latin typeface="Poppins"/>
                <a:ea typeface="Poppins"/>
                <a:cs typeface="Poppins"/>
                <a:sym typeface="Poppins"/>
              </a:defRPr>
            </a:lvl5pPr>
            <a:lvl6pPr lvl="5" rtl="0" algn="ctr">
              <a:spcBef>
                <a:spcPts val="0"/>
              </a:spcBef>
              <a:spcAft>
                <a:spcPts val="0"/>
              </a:spcAft>
              <a:buSzPts val="11000"/>
              <a:buFont typeface="Poppins"/>
              <a:buNone/>
              <a:defRPr b="1" sz="11000">
                <a:latin typeface="Poppins"/>
                <a:ea typeface="Poppins"/>
                <a:cs typeface="Poppins"/>
                <a:sym typeface="Poppins"/>
              </a:defRPr>
            </a:lvl6pPr>
            <a:lvl7pPr lvl="6" rtl="0" algn="ctr">
              <a:spcBef>
                <a:spcPts val="0"/>
              </a:spcBef>
              <a:spcAft>
                <a:spcPts val="0"/>
              </a:spcAft>
              <a:buSzPts val="11000"/>
              <a:buFont typeface="Poppins"/>
              <a:buNone/>
              <a:defRPr b="1" sz="11000">
                <a:latin typeface="Poppins"/>
                <a:ea typeface="Poppins"/>
                <a:cs typeface="Poppins"/>
                <a:sym typeface="Poppins"/>
              </a:defRPr>
            </a:lvl7pPr>
            <a:lvl8pPr lvl="7" rtl="0" algn="ctr">
              <a:spcBef>
                <a:spcPts val="0"/>
              </a:spcBef>
              <a:spcAft>
                <a:spcPts val="0"/>
              </a:spcAft>
              <a:buSzPts val="11000"/>
              <a:buFont typeface="Poppins"/>
              <a:buNone/>
              <a:defRPr b="1" sz="11000">
                <a:latin typeface="Poppins"/>
                <a:ea typeface="Poppins"/>
                <a:cs typeface="Poppins"/>
                <a:sym typeface="Poppins"/>
              </a:defRPr>
            </a:lvl8pPr>
            <a:lvl9pPr lvl="8" rtl="0" algn="ctr">
              <a:spcBef>
                <a:spcPts val="0"/>
              </a:spcBef>
              <a:spcAft>
                <a:spcPts val="0"/>
              </a:spcAft>
              <a:buSzPts val="11000"/>
              <a:buFont typeface="Poppins"/>
              <a:buNone/>
              <a:defRPr b="1" sz="11000">
                <a:latin typeface="Poppins"/>
                <a:ea typeface="Poppins"/>
                <a:cs typeface="Poppins"/>
                <a:sym typeface="Poppins"/>
              </a:defRPr>
            </a:lvl9pPr>
          </a:lstStyle>
          <a:p>
            <a:r>
              <a:t>xx%</a:t>
            </a:r>
          </a:p>
        </p:txBody>
      </p:sp>
      <p:sp>
        <p:nvSpPr>
          <p:cNvPr id="1581" name="Google Shape;1581;p13"/>
          <p:cNvSpPr txBox="1"/>
          <p:nvPr>
            <p:ph idx="8" type="subTitle"/>
          </p:nvPr>
        </p:nvSpPr>
        <p:spPr>
          <a:xfrm>
            <a:off x="1370850" y="3711600"/>
            <a:ext cx="24969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82" name="Google Shape;1582;p13"/>
          <p:cNvSpPr txBox="1"/>
          <p:nvPr>
            <p:ph idx="9" type="title"/>
          </p:nvPr>
        </p:nvSpPr>
        <p:spPr>
          <a:xfrm>
            <a:off x="5012250" y="3274675"/>
            <a:ext cx="298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83" name="Google Shape;1583;p13"/>
          <p:cNvSpPr txBox="1"/>
          <p:nvPr>
            <p:ph hasCustomPrompt="1" idx="13" type="title"/>
          </p:nvPr>
        </p:nvSpPr>
        <p:spPr>
          <a:xfrm>
            <a:off x="5200500" y="2444775"/>
            <a:ext cx="2610000" cy="98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b="1" sz="3600"/>
            </a:lvl1pPr>
            <a:lvl2pPr lvl="1" rtl="0" algn="ctr">
              <a:spcBef>
                <a:spcPts val="0"/>
              </a:spcBef>
              <a:spcAft>
                <a:spcPts val="0"/>
              </a:spcAft>
              <a:buSzPts val="11000"/>
              <a:buFont typeface="Poppins"/>
              <a:buNone/>
              <a:defRPr b="1" sz="11000">
                <a:latin typeface="Poppins"/>
                <a:ea typeface="Poppins"/>
                <a:cs typeface="Poppins"/>
                <a:sym typeface="Poppins"/>
              </a:defRPr>
            </a:lvl2pPr>
            <a:lvl3pPr lvl="2" rtl="0" algn="ctr">
              <a:spcBef>
                <a:spcPts val="0"/>
              </a:spcBef>
              <a:spcAft>
                <a:spcPts val="0"/>
              </a:spcAft>
              <a:buSzPts val="11000"/>
              <a:buFont typeface="Poppins"/>
              <a:buNone/>
              <a:defRPr b="1" sz="11000">
                <a:latin typeface="Poppins"/>
                <a:ea typeface="Poppins"/>
                <a:cs typeface="Poppins"/>
                <a:sym typeface="Poppins"/>
              </a:defRPr>
            </a:lvl3pPr>
            <a:lvl4pPr lvl="3" rtl="0" algn="ctr">
              <a:spcBef>
                <a:spcPts val="0"/>
              </a:spcBef>
              <a:spcAft>
                <a:spcPts val="0"/>
              </a:spcAft>
              <a:buSzPts val="11000"/>
              <a:buFont typeface="Poppins"/>
              <a:buNone/>
              <a:defRPr b="1" sz="11000">
                <a:latin typeface="Poppins"/>
                <a:ea typeface="Poppins"/>
                <a:cs typeface="Poppins"/>
                <a:sym typeface="Poppins"/>
              </a:defRPr>
            </a:lvl4pPr>
            <a:lvl5pPr lvl="4" rtl="0" algn="ctr">
              <a:spcBef>
                <a:spcPts val="0"/>
              </a:spcBef>
              <a:spcAft>
                <a:spcPts val="0"/>
              </a:spcAft>
              <a:buSzPts val="11000"/>
              <a:buFont typeface="Poppins"/>
              <a:buNone/>
              <a:defRPr b="1" sz="11000">
                <a:latin typeface="Poppins"/>
                <a:ea typeface="Poppins"/>
                <a:cs typeface="Poppins"/>
                <a:sym typeface="Poppins"/>
              </a:defRPr>
            </a:lvl5pPr>
            <a:lvl6pPr lvl="5" rtl="0" algn="ctr">
              <a:spcBef>
                <a:spcPts val="0"/>
              </a:spcBef>
              <a:spcAft>
                <a:spcPts val="0"/>
              </a:spcAft>
              <a:buSzPts val="11000"/>
              <a:buFont typeface="Poppins"/>
              <a:buNone/>
              <a:defRPr b="1" sz="11000">
                <a:latin typeface="Poppins"/>
                <a:ea typeface="Poppins"/>
                <a:cs typeface="Poppins"/>
                <a:sym typeface="Poppins"/>
              </a:defRPr>
            </a:lvl6pPr>
            <a:lvl7pPr lvl="6" rtl="0" algn="ctr">
              <a:spcBef>
                <a:spcPts val="0"/>
              </a:spcBef>
              <a:spcAft>
                <a:spcPts val="0"/>
              </a:spcAft>
              <a:buSzPts val="11000"/>
              <a:buFont typeface="Poppins"/>
              <a:buNone/>
              <a:defRPr b="1" sz="11000">
                <a:latin typeface="Poppins"/>
                <a:ea typeface="Poppins"/>
                <a:cs typeface="Poppins"/>
                <a:sym typeface="Poppins"/>
              </a:defRPr>
            </a:lvl7pPr>
            <a:lvl8pPr lvl="7" rtl="0" algn="ctr">
              <a:spcBef>
                <a:spcPts val="0"/>
              </a:spcBef>
              <a:spcAft>
                <a:spcPts val="0"/>
              </a:spcAft>
              <a:buSzPts val="11000"/>
              <a:buFont typeface="Poppins"/>
              <a:buNone/>
              <a:defRPr b="1" sz="11000">
                <a:latin typeface="Poppins"/>
                <a:ea typeface="Poppins"/>
                <a:cs typeface="Poppins"/>
                <a:sym typeface="Poppins"/>
              </a:defRPr>
            </a:lvl8pPr>
            <a:lvl9pPr lvl="8" rtl="0" algn="ctr">
              <a:spcBef>
                <a:spcPts val="0"/>
              </a:spcBef>
              <a:spcAft>
                <a:spcPts val="0"/>
              </a:spcAft>
              <a:buSzPts val="11000"/>
              <a:buFont typeface="Poppins"/>
              <a:buNone/>
              <a:defRPr b="1" sz="11000">
                <a:latin typeface="Poppins"/>
                <a:ea typeface="Poppins"/>
                <a:cs typeface="Poppins"/>
                <a:sym typeface="Poppins"/>
              </a:defRPr>
            </a:lvl9pPr>
          </a:lstStyle>
          <a:p>
            <a:r>
              <a:t>xx%</a:t>
            </a:r>
          </a:p>
        </p:txBody>
      </p:sp>
      <p:sp>
        <p:nvSpPr>
          <p:cNvPr id="1584" name="Google Shape;1584;p13"/>
          <p:cNvSpPr txBox="1"/>
          <p:nvPr>
            <p:ph idx="14" type="subTitle"/>
          </p:nvPr>
        </p:nvSpPr>
        <p:spPr>
          <a:xfrm>
            <a:off x="5257050" y="3711600"/>
            <a:ext cx="24969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1585" name="Google Shape;1585;p13"/>
          <p:cNvGrpSpPr/>
          <p:nvPr/>
        </p:nvGrpSpPr>
        <p:grpSpPr>
          <a:xfrm>
            <a:off x="-1289914" y="3847378"/>
            <a:ext cx="5081458" cy="2291921"/>
            <a:chOff x="5619200" y="4458200"/>
            <a:chExt cx="1647150" cy="742900"/>
          </a:xfrm>
        </p:grpSpPr>
        <p:sp>
          <p:nvSpPr>
            <p:cNvPr id="1586" name="Google Shape;1586;p13"/>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3"/>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3"/>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3"/>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3"/>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13"/>
          <p:cNvGrpSpPr/>
          <p:nvPr/>
        </p:nvGrpSpPr>
        <p:grpSpPr>
          <a:xfrm flipH="1" rot="10800000">
            <a:off x="6148690" y="-1042184"/>
            <a:ext cx="4256731" cy="2205454"/>
            <a:chOff x="4178350" y="2375050"/>
            <a:chExt cx="938350" cy="515775"/>
          </a:xfrm>
        </p:grpSpPr>
        <p:sp>
          <p:nvSpPr>
            <p:cNvPr id="1592" name="Google Shape;1592;p13"/>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3"/>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3"/>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3"/>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3"/>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3"/>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3"/>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13"/>
          <p:cNvGrpSpPr/>
          <p:nvPr/>
        </p:nvGrpSpPr>
        <p:grpSpPr>
          <a:xfrm>
            <a:off x="111850" y="1207775"/>
            <a:ext cx="700450" cy="636075"/>
            <a:chOff x="3652400" y="3788700"/>
            <a:chExt cx="700450" cy="636075"/>
          </a:xfrm>
        </p:grpSpPr>
        <p:sp>
          <p:nvSpPr>
            <p:cNvPr id="1600" name="Google Shape;1600;p13"/>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3"/>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3"/>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3"/>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3"/>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3"/>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3"/>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3"/>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3"/>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3"/>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3"/>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3"/>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3"/>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3"/>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3"/>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13"/>
          <p:cNvGrpSpPr/>
          <p:nvPr/>
        </p:nvGrpSpPr>
        <p:grpSpPr>
          <a:xfrm rot="-2328237">
            <a:off x="8085383" y="4198637"/>
            <a:ext cx="1546773" cy="2481612"/>
            <a:chOff x="2402100" y="3854125"/>
            <a:chExt cx="435600" cy="698825"/>
          </a:xfrm>
        </p:grpSpPr>
        <p:sp>
          <p:nvSpPr>
            <p:cNvPr id="1616" name="Google Shape;1616;p13"/>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3"/>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3"/>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3"/>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3"/>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3"/>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3"/>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3"/>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3"/>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3"/>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3"/>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3"/>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3"/>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9" name="Google Shape;1629;p13"/>
          <p:cNvSpPr/>
          <p:nvPr/>
        </p:nvSpPr>
        <p:spPr>
          <a:xfrm rot="10156090">
            <a:off x="-272109" y="-268359"/>
            <a:ext cx="1468398" cy="1313024"/>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0" name="Google Shape;1630;p13"/>
          <p:cNvGrpSpPr/>
          <p:nvPr/>
        </p:nvGrpSpPr>
        <p:grpSpPr>
          <a:xfrm rot="-1366232">
            <a:off x="8503460" y="3280683"/>
            <a:ext cx="1014294" cy="1600729"/>
            <a:chOff x="322650" y="2571325"/>
            <a:chExt cx="573100" cy="904450"/>
          </a:xfrm>
        </p:grpSpPr>
        <p:sp>
          <p:nvSpPr>
            <p:cNvPr id="1631" name="Google Shape;1631;p13"/>
            <p:cNvSpPr/>
            <p:nvPr/>
          </p:nvSpPr>
          <p:spPr>
            <a:xfrm>
              <a:off x="423450" y="2666625"/>
              <a:ext cx="95400" cy="131175"/>
            </a:xfrm>
            <a:custGeom>
              <a:rect b="b" l="l" r="r" t="t"/>
              <a:pathLst>
                <a:path extrusionOk="0" h="5247" w="3816">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3"/>
            <p:cNvSpPr/>
            <p:nvPr/>
          </p:nvSpPr>
          <p:spPr>
            <a:xfrm>
              <a:off x="510300" y="2571325"/>
              <a:ext cx="155125" cy="237325"/>
            </a:xfrm>
            <a:custGeom>
              <a:rect b="b" l="l" r="r" t="t"/>
              <a:pathLst>
                <a:path extrusionOk="0" h="9493" w="6205">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3"/>
            <p:cNvSpPr/>
            <p:nvPr/>
          </p:nvSpPr>
          <p:spPr>
            <a:xfrm>
              <a:off x="548300" y="2691425"/>
              <a:ext cx="236550" cy="266900"/>
            </a:xfrm>
            <a:custGeom>
              <a:rect b="b" l="l" r="r" t="t"/>
              <a:pathLst>
                <a:path extrusionOk="0" h="10676" w="9462">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3"/>
            <p:cNvSpPr/>
            <p:nvPr/>
          </p:nvSpPr>
          <p:spPr>
            <a:xfrm>
              <a:off x="322650" y="2792325"/>
              <a:ext cx="214050" cy="94475"/>
            </a:xfrm>
            <a:custGeom>
              <a:rect b="b" l="l" r="r" t="t"/>
              <a:pathLst>
                <a:path extrusionOk="0" h="3779" w="8562">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3"/>
            <p:cNvSpPr/>
            <p:nvPr/>
          </p:nvSpPr>
          <p:spPr>
            <a:xfrm>
              <a:off x="386225" y="2924175"/>
              <a:ext cx="215625" cy="317975"/>
            </a:xfrm>
            <a:custGeom>
              <a:rect b="b" l="l" r="r" t="t"/>
              <a:pathLst>
                <a:path extrusionOk="0" h="12719" w="8625">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3"/>
            <p:cNvSpPr/>
            <p:nvPr/>
          </p:nvSpPr>
          <p:spPr>
            <a:xfrm>
              <a:off x="579325" y="2835775"/>
              <a:ext cx="316425" cy="283075"/>
            </a:xfrm>
            <a:custGeom>
              <a:rect b="b" l="l" r="r" t="t"/>
              <a:pathLst>
                <a:path extrusionOk="0" h="11323" w="12657">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3"/>
            <p:cNvSpPr/>
            <p:nvPr/>
          </p:nvSpPr>
          <p:spPr>
            <a:xfrm>
              <a:off x="509000" y="2776025"/>
              <a:ext cx="101375" cy="699750"/>
            </a:xfrm>
            <a:custGeom>
              <a:rect b="b" l="l" r="r" t="t"/>
              <a:pathLst>
                <a:path extrusionOk="0" h="27990" w="4055">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8" name="Google Shape;1638;p13"/>
          <p:cNvGrpSpPr/>
          <p:nvPr/>
        </p:nvGrpSpPr>
        <p:grpSpPr>
          <a:xfrm>
            <a:off x="8429688" y="975913"/>
            <a:ext cx="610325" cy="417350"/>
            <a:chOff x="364525" y="2023775"/>
            <a:chExt cx="610325" cy="417350"/>
          </a:xfrm>
        </p:grpSpPr>
        <p:sp>
          <p:nvSpPr>
            <p:cNvPr id="1639" name="Google Shape;1639;p13"/>
            <p:cNvSpPr/>
            <p:nvPr/>
          </p:nvSpPr>
          <p:spPr>
            <a:xfrm>
              <a:off x="739075" y="2213250"/>
              <a:ext cx="87825" cy="70625"/>
            </a:xfrm>
            <a:custGeom>
              <a:rect b="b" l="l" r="r" t="t"/>
              <a:pathLst>
                <a:path extrusionOk="0" h="2825" w="3513">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3"/>
            <p:cNvSpPr/>
            <p:nvPr/>
          </p:nvSpPr>
          <p:spPr>
            <a:xfrm>
              <a:off x="866250" y="2220425"/>
              <a:ext cx="108600" cy="75500"/>
            </a:xfrm>
            <a:custGeom>
              <a:rect b="b" l="l" r="r" t="t"/>
              <a:pathLst>
                <a:path extrusionOk="0" h="3020" w="4344">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3"/>
            <p:cNvSpPr/>
            <p:nvPr/>
          </p:nvSpPr>
          <p:spPr>
            <a:xfrm>
              <a:off x="620425" y="2375175"/>
              <a:ext cx="91525" cy="65950"/>
            </a:xfrm>
            <a:custGeom>
              <a:rect b="b" l="l" r="r" t="t"/>
              <a:pathLst>
                <a:path extrusionOk="0" h="2638" w="3661">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3"/>
            <p:cNvSpPr/>
            <p:nvPr/>
          </p:nvSpPr>
          <p:spPr>
            <a:xfrm>
              <a:off x="571500" y="2185225"/>
              <a:ext cx="110225" cy="72125"/>
            </a:xfrm>
            <a:custGeom>
              <a:rect b="b" l="l" r="r" t="t"/>
              <a:pathLst>
                <a:path extrusionOk="0" h="2885" w="4409">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3"/>
            <p:cNvSpPr/>
            <p:nvPr/>
          </p:nvSpPr>
          <p:spPr>
            <a:xfrm>
              <a:off x="758450" y="2059975"/>
              <a:ext cx="102400" cy="71400"/>
            </a:xfrm>
            <a:custGeom>
              <a:rect b="b" l="l" r="r" t="t"/>
              <a:pathLst>
                <a:path extrusionOk="0" h="2856" w="4096">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3"/>
            <p:cNvSpPr/>
            <p:nvPr/>
          </p:nvSpPr>
          <p:spPr>
            <a:xfrm>
              <a:off x="474200" y="2335625"/>
              <a:ext cx="88100" cy="62525"/>
            </a:xfrm>
            <a:custGeom>
              <a:rect b="b" l="l" r="r" t="t"/>
              <a:pathLst>
                <a:path extrusionOk="0" h="2501" w="3524">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3"/>
            <p:cNvSpPr/>
            <p:nvPr/>
          </p:nvSpPr>
          <p:spPr>
            <a:xfrm>
              <a:off x="608800" y="2023775"/>
              <a:ext cx="93075" cy="63850"/>
            </a:xfrm>
            <a:custGeom>
              <a:rect b="b" l="l" r="r" t="t"/>
              <a:pathLst>
                <a:path extrusionOk="0" h="2554" w="3723">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3"/>
            <p:cNvSpPr/>
            <p:nvPr/>
          </p:nvSpPr>
          <p:spPr>
            <a:xfrm>
              <a:off x="364525" y="2209500"/>
              <a:ext cx="76800" cy="52900"/>
            </a:xfrm>
            <a:custGeom>
              <a:rect b="b" l="l" r="r" t="t"/>
              <a:pathLst>
                <a:path extrusionOk="0" h="2116" w="3072">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p:cSld name="CUSTOM_9">
    <p:spTree>
      <p:nvGrpSpPr>
        <p:cNvPr id="1647" name="Shape 1647"/>
        <p:cNvGrpSpPr/>
        <p:nvPr/>
      </p:nvGrpSpPr>
      <p:grpSpPr>
        <a:xfrm>
          <a:off x="0" y="0"/>
          <a:ext cx="0" cy="0"/>
          <a:chOff x="0" y="0"/>
          <a:chExt cx="0" cy="0"/>
        </a:xfrm>
      </p:grpSpPr>
      <p:grpSp>
        <p:nvGrpSpPr>
          <p:cNvPr id="1648" name="Google Shape;1648;p14"/>
          <p:cNvGrpSpPr/>
          <p:nvPr/>
        </p:nvGrpSpPr>
        <p:grpSpPr>
          <a:xfrm flipH="1" rot="10800000">
            <a:off x="-2094831" y="-848617"/>
            <a:ext cx="6467864" cy="2656239"/>
            <a:chOff x="5619200" y="4458200"/>
            <a:chExt cx="1647150" cy="742900"/>
          </a:xfrm>
        </p:grpSpPr>
        <p:sp>
          <p:nvSpPr>
            <p:cNvPr id="1649" name="Google Shape;1649;p14"/>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4"/>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4"/>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4"/>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4"/>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14"/>
          <p:cNvGrpSpPr/>
          <p:nvPr/>
        </p:nvGrpSpPr>
        <p:grpSpPr>
          <a:xfrm>
            <a:off x="170572" y="3531890"/>
            <a:ext cx="4519000" cy="2428630"/>
            <a:chOff x="4178350" y="2375050"/>
            <a:chExt cx="938350" cy="515775"/>
          </a:xfrm>
        </p:grpSpPr>
        <p:sp>
          <p:nvSpPr>
            <p:cNvPr id="1655" name="Google Shape;1655;p14"/>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4"/>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4"/>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4"/>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4"/>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4"/>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4"/>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14"/>
          <p:cNvGrpSpPr/>
          <p:nvPr/>
        </p:nvGrpSpPr>
        <p:grpSpPr>
          <a:xfrm rot="-423650">
            <a:off x="-1188125" y="3188595"/>
            <a:ext cx="2662512" cy="2828603"/>
            <a:chOff x="4159600" y="887163"/>
            <a:chExt cx="1265600" cy="1344550"/>
          </a:xfrm>
        </p:grpSpPr>
        <p:sp>
          <p:nvSpPr>
            <p:cNvPr id="1663" name="Google Shape;1663;p14"/>
            <p:cNvSpPr/>
            <p:nvPr/>
          </p:nvSpPr>
          <p:spPr>
            <a:xfrm>
              <a:off x="4159600" y="887163"/>
              <a:ext cx="1265600" cy="1344550"/>
            </a:xfrm>
            <a:custGeom>
              <a:rect b="b" l="l" r="r" t="t"/>
              <a:pathLst>
                <a:path extrusionOk="0" h="53782" w="50624">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4"/>
            <p:cNvSpPr/>
            <p:nvPr/>
          </p:nvSpPr>
          <p:spPr>
            <a:xfrm>
              <a:off x="4735775" y="978038"/>
              <a:ext cx="48875" cy="17100"/>
            </a:xfrm>
            <a:custGeom>
              <a:rect b="b" l="l" r="r" t="t"/>
              <a:pathLst>
                <a:path extrusionOk="0" h="684" w="1955">
                  <a:moveTo>
                    <a:pt x="1179" y="1"/>
                  </a:moveTo>
                  <a:cubicBezTo>
                    <a:pt x="745" y="1"/>
                    <a:pt x="1" y="683"/>
                    <a:pt x="776" y="683"/>
                  </a:cubicBezTo>
                  <a:cubicBezTo>
                    <a:pt x="1210" y="683"/>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4"/>
            <p:cNvSpPr/>
            <p:nvPr/>
          </p:nvSpPr>
          <p:spPr>
            <a:xfrm>
              <a:off x="4695450" y="1026888"/>
              <a:ext cx="48875" cy="14000"/>
            </a:xfrm>
            <a:custGeom>
              <a:rect b="b" l="l" r="r" t="t"/>
              <a:pathLst>
                <a:path extrusionOk="0" h="560" w="1955">
                  <a:moveTo>
                    <a:pt x="1210" y="1"/>
                  </a:moveTo>
                  <a:cubicBezTo>
                    <a:pt x="838" y="1"/>
                    <a:pt x="1" y="559"/>
                    <a:pt x="745" y="559"/>
                  </a:cubicBezTo>
                  <a:cubicBezTo>
                    <a:pt x="1117" y="559"/>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4"/>
            <p:cNvSpPr/>
            <p:nvPr/>
          </p:nvSpPr>
          <p:spPr>
            <a:xfrm>
              <a:off x="4665975" y="1081963"/>
              <a:ext cx="47350" cy="18625"/>
            </a:xfrm>
            <a:custGeom>
              <a:rect b="b" l="l" r="r" t="t"/>
              <a:pathLst>
                <a:path extrusionOk="0" h="745" w="1894">
                  <a:moveTo>
                    <a:pt x="1149" y="0"/>
                  </a:moveTo>
                  <a:cubicBezTo>
                    <a:pt x="652" y="0"/>
                    <a:pt x="1" y="745"/>
                    <a:pt x="745" y="745"/>
                  </a:cubicBezTo>
                  <a:cubicBezTo>
                    <a:pt x="1242" y="745"/>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4"/>
            <p:cNvSpPr/>
            <p:nvPr/>
          </p:nvSpPr>
          <p:spPr>
            <a:xfrm>
              <a:off x="4713300" y="1136238"/>
              <a:ext cx="47325" cy="17100"/>
            </a:xfrm>
            <a:custGeom>
              <a:rect b="b" l="l" r="r" t="t"/>
              <a:pathLst>
                <a:path extrusionOk="0" h="684" w="1893">
                  <a:moveTo>
                    <a:pt x="1148" y="1"/>
                  </a:moveTo>
                  <a:cubicBezTo>
                    <a:pt x="682" y="1"/>
                    <a:pt x="0" y="683"/>
                    <a:pt x="714" y="683"/>
                  </a:cubicBezTo>
                  <a:cubicBezTo>
                    <a:pt x="1179" y="683"/>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4"/>
            <p:cNvSpPr/>
            <p:nvPr/>
          </p:nvSpPr>
          <p:spPr>
            <a:xfrm>
              <a:off x="4745850" y="1218438"/>
              <a:ext cx="48900" cy="14775"/>
            </a:xfrm>
            <a:custGeom>
              <a:rect b="b" l="l" r="r" t="t"/>
              <a:pathLst>
                <a:path extrusionOk="0" h="591" w="1956">
                  <a:moveTo>
                    <a:pt x="1211" y="1"/>
                  </a:moveTo>
                  <a:cubicBezTo>
                    <a:pt x="807" y="1"/>
                    <a:pt x="1" y="590"/>
                    <a:pt x="745" y="590"/>
                  </a:cubicBezTo>
                  <a:cubicBezTo>
                    <a:pt x="1149" y="590"/>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4"/>
            <p:cNvSpPr/>
            <p:nvPr/>
          </p:nvSpPr>
          <p:spPr>
            <a:xfrm>
              <a:off x="4675300" y="1188963"/>
              <a:ext cx="48875" cy="13225"/>
            </a:xfrm>
            <a:custGeom>
              <a:rect b="b" l="l" r="r" t="t"/>
              <a:pathLst>
                <a:path extrusionOk="0" h="529" w="1955">
                  <a:moveTo>
                    <a:pt x="1210" y="1"/>
                  </a:moveTo>
                  <a:cubicBezTo>
                    <a:pt x="838" y="1"/>
                    <a:pt x="0" y="528"/>
                    <a:pt x="745" y="528"/>
                  </a:cubicBezTo>
                  <a:cubicBezTo>
                    <a:pt x="1117" y="528"/>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4"/>
            <p:cNvSpPr/>
            <p:nvPr/>
          </p:nvSpPr>
          <p:spPr>
            <a:xfrm>
              <a:off x="4790050" y="1182613"/>
              <a:ext cx="27950" cy="15700"/>
            </a:xfrm>
            <a:custGeom>
              <a:rect b="b" l="l" r="r" t="t"/>
              <a:pathLst>
                <a:path extrusionOk="0" h="628" w="1118">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4"/>
            <p:cNvSpPr/>
            <p:nvPr/>
          </p:nvSpPr>
          <p:spPr>
            <a:xfrm>
              <a:off x="4759825" y="1112213"/>
              <a:ext cx="48100" cy="17850"/>
            </a:xfrm>
            <a:custGeom>
              <a:rect b="b" l="l" r="r" t="t"/>
              <a:pathLst>
                <a:path extrusionOk="0" h="714" w="1924">
                  <a:moveTo>
                    <a:pt x="1179" y="0"/>
                  </a:moveTo>
                  <a:cubicBezTo>
                    <a:pt x="683" y="0"/>
                    <a:pt x="0" y="714"/>
                    <a:pt x="745" y="714"/>
                  </a:cubicBezTo>
                  <a:cubicBezTo>
                    <a:pt x="1241" y="714"/>
                    <a:pt x="1923"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4"/>
            <p:cNvSpPr/>
            <p:nvPr/>
          </p:nvSpPr>
          <p:spPr>
            <a:xfrm>
              <a:off x="4745850" y="1033113"/>
              <a:ext cx="48900" cy="14750"/>
            </a:xfrm>
            <a:custGeom>
              <a:rect b="b" l="l" r="r" t="t"/>
              <a:pathLst>
                <a:path extrusionOk="0" h="590" w="1956">
                  <a:moveTo>
                    <a:pt x="1211" y="0"/>
                  </a:moveTo>
                  <a:cubicBezTo>
                    <a:pt x="807" y="0"/>
                    <a:pt x="1" y="590"/>
                    <a:pt x="745"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4"/>
            <p:cNvSpPr/>
            <p:nvPr/>
          </p:nvSpPr>
          <p:spPr>
            <a:xfrm>
              <a:off x="4835825" y="1085838"/>
              <a:ext cx="44225" cy="10875"/>
            </a:xfrm>
            <a:custGeom>
              <a:rect b="b" l="l" r="r" t="t"/>
              <a:pathLst>
                <a:path extrusionOk="0" h="435" w="1769">
                  <a:moveTo>
                    <a:pt x="1241" y="0"/>
                  </a:moveTo>
                  <a:cubicBezTo>
                    <a:pt x="1024" y="0"/>
                    <a:pt x="0" y="435"/>
                    <a:pt x="527" y="435"/>
                  </a:cubicBezTo>
                  <a:cubicBezTo>
                    <a:pt x="745" y="435"/>
                    <a:pt x="1768"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4"/>
            <p:cNvSpPr/>
            <p:nvPr/>
          </p:nvSpPr>
          <p:spPr>
            <a:xfrm>
              <a:off x="4823400" y="1141663"/>
              <a:ext cx="48900" cy="13225"/>
            </a:xfrm>
            <a:custGeom>
              <a:rect b="b" l="l" r="r" t="t"/>
              <a:pathLst>
                <a:path extrusionOk="0" h="529" w="1956">
                  <a:moveTo>
                    <a:pt x="1211" y="1"/>
                  </a:moveTo>
                  <a:cubicBezTo>
                    <a:pt x="869" y="1"/>
                    <a:pt x="1" y="528"/>
                    <a:pt x="745" y="528"/>
                  </a:cubicBezTo>
                  <a:cubicBezTo>
                    <a:pt x="1086" y="528"/>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4"/>
            <p:cNvSpPr/>
            <p:nvPr/>
          </p:nvSpPr>
          <p:spPr>
            <a:xfrm>
              <a:off x="4817200" y="1019913"/>
              <a:ext cx="41125" cy="20975"/>
            </a:xfrm>
            <a:custGeom>
              <a:rect b="b" l="l" r="r" t="t"/>
              <a:pathLst>
                <a:path extrusionOk="0" h="839" w="1645">
                  <a:moveTo>
                    <a:pt x="869" y="1"/>
                  </a:moveTo>
                  <a:cubicBezTo>
                    <a:pt x="218" y="1"/>
                    <a:pt x="1" y="838"/>
                    <a:pt x="776" y="838"/>
                  </a:cubicBezTo>
                  <a:cubicBezTo>
                    <a:pt x="1428"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4"/>
            <p:cNvSpPr/>
            <p:nvPr/>
          </p:nvSpPr>
          <p:spPr>
            <a:xfrm>
              <a:off x="4793950" y="941588"/>
              <a:ext cx="39575" cy="22525"/>
            </a:xfrm>
            <a:custGeom>
              <a:rect b="b" l="l" r="r" t="t"/>
              <a:pathLst>
                <a:path extrusionOk="0" h="901" w="1583">
                  <a:moveTo>
                    <a:pt x="838" y="1"/>
                  </a:moveTo>
                  <a:cubicBezTo>
                    <a:pt x="186" y="1"/>
                    <a:pt x="0" y="900"/>
                    <a:pt x="745" y="900"/>
                  </a:cubicBezTo>
                  <a:cubicBezTo>
                    <a:pt x="1427" y="900"/>
                    <a:pt x="1582"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4"/>
            <p:cNvSpPr/>
            <p:nvPr/>
          </p:nvSpPr>
          <p:spPr>
            <a:xfrm>
              <a:off x="4736550" y="933063"/>
              <a:ext cx="48100" cy="19425"/>
            </a:xfrm>
            <a:custGeom>
              <a:rect b="b" l="l" r="r" t="t"/>
              <a:pathLst>
                <a:path extrusionOk="0" h="777" w="1924">
                  <a:moveTo>
                    <a:pt x="1148" y="1"/>
                  </a:moveTo>
                  <a:cubicBezTo>
                    <a:pt x="652" y="1"/>
                    <a:pt x="1" y="776"/>
                    <a:pt x="745" y="776"/>
                  </a:cubicBezTo>
                  <a:cubicBezTo>
                    <a:pt x="1241" y="776"/>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4"/>
            <p:cNvSpPr/>
            <p:nvPr/>
          </p:nvSpPr>
          <p:spPr>
            <a:xfrm>
              <a:off x="4797050" y="1301413"/>
              <a:ext cx="48100" cy="17100"/>
            </a:xfrm>
            <a:custGeom>
              <a:rect b="b" l="l" r="r" t="t"/>
              <a:pathLst>
                <a:path extrusionOk="0" h="684" w="1924">
                  <a:moveTo>
                    <a:pt x="1179" y="1"/>
                  </a:moveTo>
                  <a:cubicBezTo>
                    <a:pt x="714" y="1"/>
                    <a:pt x="0" y="683"/>
                    <a:pt x="745" y="683"/>
                  </a:cubicBezTo>
                  <a:cubicBezTo>
                    <a:pt x="1210" y="683"/>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4"/>
            <p:cNvSpPr/>
            <p:nvPr/>
          </p:nvSpPr>
          <p:spPr>
            <a:xfrm>
              <a:off x="4773000" y="1385938"/>
              <a:ext cx="48875" cy="16325"/>
            </a:xfrm>
            <a:custGeom>
              <a:rect b="b" l="l" r="r" t="t"/>
              <a:pathLst>
                <a:path extrusionOk="0" h="653" w="1955">
                  <a:moveTo>
                    <a:pt x="1179" y="1"/>
                  </a:moveTo>
                  <a:cubicBezTo>
                    <a:pt x="776" y="1"/>
                    <a:pt x="1" y="652"/>
                    <a:pt x="745" y="652"/>
                  </a:cubicBezTo>
                  <a:cubicBezTo>
                    <a:pt x="1179" y="652"/>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4"/>
            <p:cNvSpPr/>
            <p:nvPr/>
          </p:nvSpPr>
          <p:spPr>
            <a:xfrm>
              <a:off x="4849000" y="1418513"/>
              <a:ext cx="45000" cy="11650"/>
            </a:xfrm>
            <a:custGeom>
              <a:rect b="b" l="l" r="r" t="t"/>
              <a:pathLst>
                <a:path extrusionOk="0" h="466" w="1800">
                  <a:moveTo>
                    <a:pt x="1272" y="1"/>
                  </a:moveTo>
                  <a:cubicBezTo>
                    <a:pt x="1024" y="1"/>
                    <a:pt x="0" y="466"/>
                    <a:pt x="528" y="466"/>
                  </a:cubicBezTo>
                  <a:cubicBezTo>
                    <a:pt x="776" y="466"/>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4"/>
            <p:cNvSpPr/>
            <p:nvPr/>
          </p:nvSpPr>
          <p:spPr>
            <a:xfrm>
              <a:off x="4797050" y="1462713"/>
              <a:ext cx="48100" cy="17875"/>
            </a:xfrm>
            <a:custGeom>
              <a:rect b="b" l="l" r="r" t="t"/>
              <a:pathLst>
                <a:path extrusionOk="0" h="715" w="1924">
                  <a:moveTo>
                    <a:pt x="1148" y="1"/>
                  </a:moveTo>
                  <a:cubicBezTo>
                    <a:pt x="683" y="1"/>
                    <a:pt x="0" y="714"/>
                    <a:pt x="745" y="714"/>
                  </a:cubicBezTo>
                  <a:cubicBezTo>
                    <a:pt x="1241" y="714"/>
                    <a:pt x="192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4"/>
            <p:cNvSpPr/>
            <p:nvPr/>
          </p:nvSpPr>
          <p:spPr>
            <a:xfrm>
              <a:off x="4666750" y="1428588"/>
              <a:ext cx="45800" cy="11675"/>
            </a:xfrm>
            <a:custGeom>
              <a:rect b="b" l="l" r="r" t="t"/>
              <a:pathLst>
                <a:path extrusionOk="0" h="467" w="1832">
                  <a:moveTo>
                    <a:pt x="1273" y="1"/>
                  </a:moveTo>
                  <a:cubicBezTo>
                    <a:pt x="1056"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4"/>
            <p:cNvSpPr/>
            <p:nvPr/>
          </p:nvSpPr>
          <p:spPr>
            <a:xfrm>
              <a:off x="4605500" y="1475138"/>
              <a:ext cx="40350" cy="20175"/>
            </a:xfrm>
            <a:custGeom>
              <a:rect b="b" l="l" r="r" t="t"/>
              <a:pathLst>
                <a:path extrusionOk="0" h="807" w="1614">
                  <a:moveTo>
                    <a:pt x="869" y="0"/>
                  </a:moveTo>
                  <a:cubicBezTo>
                    <a:pt x="218" y="0"/>
                    <a:pt x="0" y="807"/>
                    <a:pt x="745" y="807"/>
                  </a:cubicBezTo>
                  <a:cubicBezTo>
                    <a:pt x="1396" y="807"/>
                    <a:pt x="1613"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4"/>
            <p:cNvSpPr/>
            <p:nvPr/>
          </p:nvSpPr>
          <p:spPr>
            <a:xfrm>
              <a:off x="4523300" y="1526313"/>
              <a:ext cx="49650" cy="12425"/>
            </a:xfrm>
            <a:custGeom>
              <a:rect b="b" l="l" r="r" t="t"/>
              <a:pathLst>
                <a:path extrusionOk="0" h="497" w="1986">
                  <a:moveTo>
                    <a:pt x="1241" y="0"/>
                  </a:moveTo>
                  <a:cubicBezTo>
                    <a:pt x="900" y="0"/>
                    <a:pt x="0" y="497"/>
                    <a:pt x="745" y="497"/>
                  </a:cubicBezTo>
                  <a:cubicBezTo>
                    <a:pt x="1086" y="497"/>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4"/>
            <p:cNvSpPr/>
            <p:nvPr/>
          </p:nvSpPr>
          <p:spPr>
            <a:xfrm>
              <a:off x="4420150" y="1491413"/>
              <a:ext cx="40350" cy="20950"/>
            </a:xfrm>
            <a:custGeom>
              <a:rect b="b" l="l" r="r" t="t"/>
              <a:pathLst>
                <a:path extrusionOk="0" h="838" w="1614">
                  <a:moveTo>
                    <a:pt x="869" y="0"/>
                  </a:moveTo>
                  <a:cubicBezTo>
                    <a:pt x="218" y="0"/>
                    <a:pt x="1" y="838"/>
                    <a:pt x="776" y="838"/>
                  </a:cubicBezTo>
                  <a:cubicBezTo>
                    <a:pt x="1397" y="838"/>
                    <a:pt x="161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4"/>
            <p:cNvSpPr/>
            <p:nvPr/>
          </p:nvSpPr>
          <p:spPr>
            <a:xfrm>
              <a:off x="4325550" y="1385163"/>
              <a:ext cx="48100" cy="17875"/>
            </a:xfrm>
            <a:custGeom>
              <a:rect b="b" l="l" r="r" t="t"/>
              <a:pathLst>
                <a:path extrusionOk="0" h="715" w="1924">
                  <a:moveTo>
                    <a:pt x="1179" y="1"/>
                  </a:moveTo>
                  <a:cubicBezTo>
                    <a:pt x="683" y="1"/>
                    <a:pt x="0" y="714"/>
                    <a:pt x="745" y="714"/>
                  </a:cubicBezTo>
                  <a:cubicBezTo>
                    <a:pt x="1210" y="714"/>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4"/>
            <p:cNvSpPr/>
            <p:nvPr/>
          </p:nvSpPr>
          <p:spPr>
            <a:xfrm>
              <a:off x="4386800" y="1437913"/>
              <a:ext cx="40350" cy="20950"/>
            </a:xfrm>
            <a:custGeom>
              <a:rect b="b" l="l" r="r" t="t"/>
              <a:pathLst>
                <a:path extrusionOk="0" h="838" w="1614">
                  <a:moveTo>
                    <a:pt x="838" y="0"/>
                  </a:moveTo>
                  <a:cubicBezTo>
                    <a:pt x="187" y="0"/>
                    <a:pt x="1" y="838"/>
                    <a:pt x="745" y="838"/>
                  </a:cubicBezTo>
                  <a:cubicBezTo>
                    <a:pt x="1397" y="838"/>
                    <a:pt x="161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4"/>
            <p:cNvSpPr/>
            <p:nvPr/>
          </p:nvSpPr>
          <p:spPr>
            <a:xfrm>
              <a:off x="4489950" y="1434813"/>
              <a:ext cx="48875" cy="19400"/>
            </a:xfrm>
            <a:custGeom>
              <a:rect b="b" l="l" r="r" t="t"/>
              <a:pathLst>
                <a:path extrusionOk="0" h="776" w="1955">
                  <a:moveTo>
                    <a:pt x="1179" y="0"/>
                  </a:moveTo>
                  <a:cubicBezTo>
                    <a:pt x="652" y="0"/>
                    <a:pt x="0" y="776"/>
                    <a:pt x="776" y="776"/>
                  </a:cubicBezTo>
                  <a:cubicBezTo>
                    <a:pt x="1272" y="776"/>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4"/>
            <p:cNvSpPr/>
            <p:nvPr/>
          </p:nvSpPr>
          <p:spPr>
            <a:xfrm>
              <a:off x="4412400" y="1385938"/>
              <a:ext cx="48875" cy="16325"/>
            </a:xfrm>
            <a:custGeom>
              <a:rect b="b" l="l" r="r" t="t"/>
              <a:pathLst>
                <a:path extrusionOk="0" h="653" w="1955">
                  <a:moveTo>
                    <a:pt x="1210" y="1"/>
                  </a:moveTo>
                  <a:cubicBezTo>
                    <a:pt x="776" y="1"/>
                    <a:pt x="1" y="652"/>
                    <a:pt x="776" y="652"/>
                  </a:cubicBezTo>
                  <a:cubicBezTo>
                    <a:pt x="1210"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4"/>
            <p:cNvSpPr/>
            <p:nvPr/>
          </p:nvSpPr>
          <p:spPr>
            <a:xfrm>
              <a:off x="4390700" y="1351063"/>
              <a:ext cx="45775" cy="11650"/>
            </a:xfrm>
            <a:custGeom>
              <a:rect b="b" l="l" r="r" t="t"/>
              <a:pathLst>
                <a:path extrusionOk="0" h="466" w="1831">
                  <a:moveTo>
                    <a:pt x="1272" y="0"/>
                  </a:moveTo>
                  <a:cubicBezTo>
                    <a:pt x="1024" y="0"/>
                    <a:pt x="0" y="465"/>
                    <a:pt x="558" y="465"/>
                  </a:cubicBezTo>
                  <a:cubicBezTo>
                    <a:pt x="807" y="465"/>
                    <a:pt x="183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4"/>
            <p:cNvSpPr/>
            <p:nvPr/>
          </p:nvSpPr>
          <p:spPr>
            <a:xfrm>
              <a:off x="4480650" y="1385163"/>
              <a:ext cx="47325" cy="17875"/>
            </a:xfrm>
            <a:custGeom>
              <a:rect b="b" l="l" r="r" t="t"/>
              <a:pathLst>
                <a:path extrusionOk="0" h="715" w="1893">
                  <a:moveTo>
                    <a:pt x="1148" y="1"/>
                  </a:moveTo>
                  <a:cubicBezTo>
                    <a:pt x="683" y="1"/>
                    <a:pt x="0" y="714"/>
                    <a:pt x="745" y="714"/>
                  </a:cubicBezTo>
                  <a:cubicBezTo>
                    <a:pt x="1210" y="714"/>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4"/>
            <p:cNvSpPr/>
            <p:nvPr/>
          </p:nvSpPr>
          <p:spPr>
            <a:xfrm>
              <a:off x="4614800" y="1540263"/>
              <a:ext cx="48100" cy="17100"/>
            </a:xfrm>
            <a:custGeom>
              <a:rect b="b" l="l" r="r" t="t"/>
              <a:pathLst>
                <a:path extrusionOk="0" h="684" w="1924">
                  <a:moveTo>
                    <a:pt x="1179" y="1"/>
                  </a:moveTo>
                  <a:cubicBezTo>
                    <a:pt x="745" y="1"/>
                    <a:pt x="1" y="683"/>
                    <a:pt x="745" y="683"/>
                  </a:cubicBezTo>
                  <a:cubicBezTo>
                    <a:pt x="1210" y="683"/>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4"/>
            <p:cNvSpPr/>
            <p:nvPr/>
          </p:nvSpPr>
          <p:spPr>
            <a:xfrm>
              <a:off x="4665200" y="1595338"/>
              <a:ext cx="48900" cy="14750"/>
            </a:xfrm>
            <a:custGeom>
              <a:rect b="b" l="l" r="r" t="t"/>
              <a:pathLst>
                <a:path extrusionOk="0" h="590" w="1956">
                  <a:moveTo>
                    <a:pt x="1211" y="0"/>
                  </a:moveTo>
                  <a:cubicBezTo>
                    <a:pt x="807" y="0"/>
                    <a:pt x="1" y="589"/>
                    <a:pt x="745" y="589"/>
                  </a:cubicBezTo>
                  <a:cubicBezTo>
                    <a:pt x="1149" y="589"/>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4"/>
            <p:cNvSpPr/>
            <p:nvPr/>
          </p:nvSpPr>
          <p:spPr>
            <a:xfrm>
              <a:off x="4699325" y="1483663"/>
              <a:ext cx="48100" cy="16300"/>
            </a:xfrm>
            <a:custGeom>
              <a:rect b="b" l="l" r="r" t="t"/>
              <a:pathLst>
                <a:path extrusionOk="0" h="652" w="1924">
                  <a:moveTo>
                    <a:pt x="1179" y="0"/>
                  </a:moveTo>
                  <a:cubicBezTo>
                    <a:pt x="745" y="0"/>
                    <a:pt x="1" y="652"/>
                    <a:pt x="745" y="652"/>
                  </a:cubicBezTo>
                  <a:cubicBezTo>
                    <a:pt x="1179" y="652"/>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4"/>
            <p:cNvSpPr/>
            <p:nvPr/>
          </p:nvSpPr>
          <p:spPr>
            <a:xfrm>
              <a:off x="4773775" y="1538713"/>
              <a:ext cx="40350" cy="20200"/>
            </a:xfrm>
            <a:custGeom>
              <a:rect b="b" l="l" r="r" t="t"/>
              <a:pathLst>
                <a:path extrusionOk="0" h="808" w="1614">
                  <a:moveTo>
                    <a:pt x="869" y="1"/>
                  </a:moveTo>
                  <a:cubicBezTo>
                    <a:pt x="218" y="1"/>
                    <a:pt x="1" y="807"/>
                    <a:pt x="745" y="807"/>
                  </a:cubicBezTo>
                  <a:cubicBezTo>
                    <a:pt x="1396" y="807"/>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4"/>
            <p:cNvSpPr/>
            <p:nvPr/>
          </p:nvSpPr>
          <p:spPr>
            <a:xfrm>
              <a:off x="4708625" y="153173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4"/>
            <p:cNvSpPr/>
            <p:nvPr/>
          </p:nvSpPr>
          <p:spPr>
            <a:xfrm>
              <a:off x="4847450" y="1533288"/>
              <a:ext cx="48100" cy="17850"/>
            </a:xfrm>
            <a:custGeom>
              <a:rect b="b" l="l" r="r" t="t"/>
              <a:pathLst>
                <a:path extrusionOk="0" h="714" w="1924">
                  <a:moveTo>
                    <a:pt x="1148" y="1"/>
                  </a:moveTo>
                  <a:cubicBezTo>
                    <a:pt x="683" y="1"/>
                    <a:pt x="0" y="714"/>
                    <a:pt x="745" y="714"/>
                  </a:cubicBezTo>
                  <a:cubicBezTo>
                    <a:pt x="1241" y="714"/>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4"/>
            <p:cNvSpPr/>
            <p:nvPr/>
          </p:nvSpPr>
          <p:spPr>
            <a:xfrm>
              <a:off x="4893975" y="1486763"/>
              <a:ext cx="48875" cy="17075"/>
            </a:xfrm>
            <a:custGeom>
              <a:rect b="b" l="l" r="r" t="t"/>
              <a:pathLst>
                <a:path extrusionOk="0" h="683" w="1955">
                  <a:moveTo>
                    <a:pt x="1210" y="0"/>
                  </a:moveTo>
                  <a:cubicBezTo>
                    <a:pt x="745" y="0"/>
                    <a:pt x="1" y="683"/>
                    <a:pt x="776" y="683"/>
                  </a:cubicBezTo>
                  <a:cubicBezTo>
                    <a:pt x="1210" y="683"/>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4"/>
            <p:cNvSpPr/>
            <p:nvPr/>
          </p:nvSpPr>
          <p:spPr>
            <a:xfrm>
              <a:off x="4935075" y="1539488"/>
              <a:ext cx="41125" cy="19425"/>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4"/>
            <p:cNvSpPr/>
            <p:nvPr/>
          </p:nvSpPr>
          <p:spPr>
            <a:xfrm>
              <a:off x="5052175" y="1534063"/>
              <a:ext cx="48875" cy="16300"/>
            </a:xfrm>
            <a:custGeom>
              <a:rect b="b" l="l" r="r" t="t"/>
              <a:pathLst>
                <a:path extrusionOk="0" h="652" w="1955">
                  <a:moveTo>
                    <a:pt x="1210" y="1"/>
                  </a:moveTo>
                  <a:cubicBezTo>
                    <a:pt x="776" y="1"/>
                    <a:pt x="1" y="652"/>
                    <a:pt x="776" y="652"/>
                  </a:cubicBezTo>
                  <a:cubicBezTo>
                    <a:pt x="1179"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4"/>
            <p:cNvSpPr/>
            <p:nvPr/>
          </p:nvSpPr>
          <p:spPr>
            <a:xfrm>
              <a:off x="4990125" y="1492963"/>
              <a:ext cx="45800" cy="11650"/>
            </a:xfrm>
            <a:custGeom>
              <a:rect b="b" l="l" r="r" t="t"/>
              <a:pathLst>
                <a:path extrusionOk="0" h="466" w="1832">
                  <a:moveTo>
                    <a:pt x="1273" y="1"/>
                  </a:moveTo>
                  <a:cubicBezTo>
                    <a:pt x="1025"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4"/>
            <p:cNvSpPr/>
            <p:nvPr/>
          </p:nvSpPr>
          <p:spPr>
            <a:xfrm>
              <a:off x="5147550" y="1501488"/>
              <a:ext cx="40350" cy="20975"/>
            </a:xfrm>
            <a:custGeom>
              <a:rect b="b" l="l" r="r" t="t"/>
              <a:pathLst>
                <a:path extrusionOk="0" h="839" w="1614">
                  <a:moveTo>
                    <a:pt x="869" y="1"/>
                  </a:moveTo>
                  <a:cubicBezTo>
                    <a:pt x="218" y="1"/>
                    <a:pt x="1" y="838"/>
                    <a:pt x="745" y="838"/>
                  </a:cubicBezTo>
                  <a:cubicBezTo>
                    <a:pt x="1397"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4"/>
            <p:cNvSpPr/>
            <p:nvPr/>
          </p:nvSpPr>
          <p:spPr>
            <a:xfrm>
              <a:off x="5080100" y="1468138"/>
              <a:ext cx="40350" cy="20200"/>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4"/>
            <p:cNvSpPr/>
            <p:nvPr/>
          </p:nvSpPr>
          <p:spPr>
            <a:xfrm>
              <a:off x="5047525" y="1438688"/>
              <a:ext cx="45000" cy="11650"/>
            </a:xfrm>
            <a:custGeom>
              <a:rect b="b" l="l" r="r" t="t"/>
              <a:pathLst>
                <a:path extrusionOk="0" h="466" w="1800">
                  <a:moveTo>
                    <a:pt x="1272" y="0"/>
                  </a:moveTo>
                  <a:cubicBezTo>
                    <a:pt x="1024" y="0"/>
                    <a:pt x="0" y="465"/>
                    <a:pt x="528" y="465"/>
                  </a:cubicBezTo>
                  <a:cubicBezTo>
                    <a:pt x="776" y="465"/>
                    <a:pt x="180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4"/>
            <p:cNvSpPr/>
            <p:nvPr/>
          </p:nvSpPr>
          <p:spPr>
            <a:xfrm>
              <a:off x="5082425" y="1343288"/>
              <a:ext cx="48875" cy="14000"/>
            </a:xfrm>
            <a:custGeom>
              <a:rect b="b" l="l" r="r" t="t"/>
              <a:pathLst>
                <a:path extrusionOk="0" h="560" w="1955">
                  <a:moveTo>
                    <a:pt x="1210" y="1"/>
                  </a:moveTo>
                  <a:cubicBezTo>
                    <a:pt x="838"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4"/>
            <p:cNvSpPr/>
            <p:nvPr/>
          </p:nvSpPr>
          <p:spPr>
            <a:xfrm>
              <a:off x="5102575" y="1403788"/>
              <a:ext cx="49650" cy="13975"/>
            </a:xfrm>
            <a:custGeom>
              <a:rect b="b" l="l" r="r" t="t"/>
              <a:pathLst>
                <a:path extrusionOk="0" h="559" w="1986">
                  <a:moveTo>
                    <a:pt x="1211" y="0"/>
                  </a:moveTo>
                  <a:cubicBezTo>
                    <a:pt x="838" y="0"/>
                    <a:pt x="1" y="559"/>
                    <a:pt x="776" y="559"/>
                  </a:cubicBezTo>
                  <a:cubicBezTo>
                    <a:pt x="1148" y="559"/>
                    <a:pt x="1986"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4"/>
            <p:cNvSpPr/>
            <p:nvPr/>
          </p:nvSpPr>
          <p:spPr>
            <a:xfrm>
              <a:off x="5170825" y="1422388"/>
              <a:ext cx="47325" cy="17100"/>
            </a:xfrm>
            <a:custGeom>
              <a:rect b="b" l="l" r="r" t="t"/>
              <a:pathLst>
                <a:path extrusionOk="0" h="684" w="1893">
                  <a:moveTo>
                    <a:pt x="1179" y="1"/>
                  </a:moveTo>
                  <a:cubicBezTo>
                    <a:pt x="714" y="1"/>
                    <a:pt x="0" y="683"/>
                    <a:pt x="745" y="683"/>
                  </a:cubicBezTo>
                  <a:cubicBezTo>
                    <a:pt x="1210" y="683"/>
                    <a:pt x="189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4"/>
            <p:cNvSpPr/>
            <p:nvPr/>
          </p:nvSpPr>
          <p:spPr>
            <a:xfrm>
              <a:off x="5211150" y="1368113"/>
              <a:ext cx="47325" cy="17850"/>
            </a:xfrm>
            <a:custGeom>
              <a:rect b="b" l="l" r="r" t="t"/>
              <a:pathLst>
                <a:path extrusionOk="0" h="714" w="1893">
                  <a:moveTo>
                    <a:pt x="1148" y="0"/>
                  </a:moveTo>
                  <a:cubicBezTo>
                    <a:pt x="683" y="0"/>
                    <a:pt x="0" y="714"/>
                    <a:pt x="745" y="714"/>
                  </a:cubicBezTo>
                  <a:cubicBezTo>
                    <a:pt x="1210" y="714"/>
                    <a:pt x="1893"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4"/>
            <p:cNvSpPr/>
            <p:nvPr/>
          </p:nvSpPr>
          <p:spPr>
            <a:xfrm>
              <a:off x="5144450" y="1343288"/>
              <a:ext cx="40350" cy="20975"/>
            </a:xfrm>
            <a:custGeom>
              <a:rect b="b" l="l" r="r" t="t"/>
              <a:pathLst>
                <a:path extrusionOk="0" h="839" w="1614">
                  <a:moveTo>
                    <a:pt x="838" y="1"/>
                  </a:moveTo>
                  <a:cubicBezTo>
                    <a:pt x="187" y="1"/>
                    <a:pt x="1" y="838"/>
                    <a:pt x="745" y="838"/>
                  </a:cubicBezTo>
                  <a:cubicBezTo>
                    <a:pt x="1397" y="838"/>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4"/>
            <p:cNvSpPr/>
            <p:nvPr/>
          </p:nvSpPr>
          <p:spPr>
            <a:xfrm>
              <a:off x="5170050" y="1309163"/>
              <a:ext cx="48875" cy="14775"/>
            </a:xfrm>
            <a:custGeom>
              <a:rect b="b" l="l" r="r" t="t"/>
              <a:pathLst>
                <a:path extrusionOk="0" h="591" w="1955">
                  <a:moveTo>
                    <a:pt x="1210" y="1"/>
                  </a:moveTo>
                  <a:cubicBezTo>
                    <a:pt x="807" y="1"/>
                    <a:pt x="0"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4"/>
            <p:cNvSpPr/>
            <p:nvPr/>
          </p:nvSpPr>
          <p:spPr>
            <a:xfrm>
              <a:off x="4761375" y="1715538"/>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4"/>
            <p:cNvSpPr/>
            <p:nvPr/>
          </p:nvSpPr>
          <p:spPr>
            <a:xfrm>
              <a:off x="4726475" y="1661238"/>
              <a:ext cx="47325" cy="17875"/>
            </a:xfrm>
            <a:custGeom>
              <a:rect b="b" l="l" r="r" t="t"/>
              <a:pathLst>
                <a:path extrusionOk="0" h="715" w="1893">
                  <a:moveTo>
                    <a:pt x="1148" y="1"/>
                  </a:moveTo>
                  <a:cubicBezTo>
                    <a:pt x="683" y="1"/>
                    <a:pt x="0"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4"/>
            <p:cNvSpPr/>
            <p:nvPr/>
          </p:nvSpPr>
          <p:spPr>
            <a:xfrm>
              <a:off x="4748950" y="1626338"/>
              <a:ext cx="49675" cy="14000"/>
            </a:xfrm>
            <a:custGeom>
              <a:rect b="b" l="l" r="r" t="t"/>
              <a:pathLst>
                <a:path extrusionOk="0" h="560" w="1987">
                  <a:moveTo>
                    <a:pt x="1211" y="1"/>
                  </a:moveTo>
                  <a:cubicBezTo>
                    <a:pt x="869" y="1"/>
                    <a:pt x="1" y="559"/>
                    <a:pt x="776" y="559"/>
                  </a:cubicBezTo>
                  <a:cubicBezTo>
                    <a:pt x="1118"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4"/>
            <p:cNvSpPr/>
            <p:nvPr/>
          </p:nvSpPr>
          <p:spPr>
            <a:xfrm>
              <a:off x="4823400" y="1627113"/>
              <a:ext cx="48900" cy="12450"/>
            </a:xfrm>
            <a:custGeom>
              <a:rect b="b" l="l" r="r" t="t"/>
              <a:pathLst>
                <a:path extrusionOk="0" h="498" w="1956">
                  <a:moveTo>
                    <a:pt x="1211" y="1"/>
                  </a:moveTo>
                  <a:cubicBezTo>
                    <a:pt x="869" y="1"/>
                    <a:pt x="1" y="497"/>
                    <a:pt x="745" y="497"/>
                  </a:cubicBezTo>
                  <a:cubicBezTo>
                    <a:pt x="1055" y="497"/>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4"/>
            <p:cNvSpPr/>
            <p:nvPr/>
          </p:nvSpPr>
          <p:spPr>
            <a:xfrm>
              <a:off x="4826500" y="1686063"/>
              <a:ext cx="48900" cy="15525"/>
            </a:xfrm>
            <a:custGeom>
              <a:rect b="b" l="l" r="r" t="t"/>
              <a:pathLst>
                <a:path extrusionOk="0" h="621" w="1956">
                  <a:moveTo>
                    <a:pt x="1211" y="0"/>
                  </a:moveTo>
                  <a:cubicBezTo>
                    <a:pt x="807" y="0"/>
                    <a:pt x="1" y="621"/>
                    <a:pt x="776" y="621"/>
                  </a:cubicBezTo>
                  <a:cubicBezTo>
                    <a:pt x="1180" y="621"/>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4"/>
            <p:cNvSpPr/>
            <p:nvPr/>
          </p:nvSpPr>
          <p:spPr>
            <a:xfrm>
              <a:off x="4853650" y="1797738"/>
              <a:ext cx="48875" cy="14750"/>
            </a:xfrm>
            <a:custGeom>
              <a:rect b="b" l="l" r="r" t="t"/>
              <a:pathLst>
                <a:path extrusionOk="0" h="590" w="1955">
                  <a:moveTo>
                    <a:pt x="1210" y="0"/>
                  </a:moveTo>
                  <a:cubicBezTo>
                    <a:pt x="807" y="0"/>
                    <a:pt x="1" y="589"/>
                    <a:pt x="745" y="589"/>
                  </a:cubicBezTo>
                  <a:cubicBezTo>
                    <a:pt x="1148" y="589"/>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4"/>
            <p:cNvSpPr/>
            <p:nvPr/>
          </p:nvSpPr>
          <p:spPr>
            <a:xfrm>
              <a:off x="4736550" y="1811688"/>
              <a:ext cx="48100" cy="19400"/>
            </a:xfrm>
            <a:custGeom>
              <a:rect b="b" l="l" r="r" t="t"/>
              <a:pathLst>
                <a:path extrusionOk="0" h="776" w="1924">
                  <a:moveTo>
                    <a:pt x="1148" y="0"/>
                  </a:moveTo>
                  <a:cubicBezTo>
                    <a:pt x="652" y="0"/>
                    <a:pt x="1" y="776"/>
                    <a:pt x="745" y="776"/>
                  </a:cubicBezTo>
                  <a:cubicBezTo>
                    <a:pt x="1241" y="776"/>
                    <a:pt x="1924"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4"/>
            <p:cNvSpPr/>
            <p:nvPr/>
          </p:nvSpPr>
          <p:spPr>
            <a:xfrm>
              <a:off x="4709400" y="1769813"/>
              <a:ext cx="48125" cy="16300"/>
            </a:xfrm>
            <a:custGeom>
              <a:rect b="b" l="l" r="r" t="t"/>
              <a:pathLst>
                <a:path extrusionOk="0" h="652" w="1925">
                  <a:moveTo>
                    <a:pt x="1180" y="0"/>
                  </a:moveTo>
                  <a:cubicBezTo>
                    <a:pt x="745" y="0"/>
                    <a:pt x="1" y="652"/>
                    <a:pt x="745" y="652"/>
                  </a:cubicBezTo>
                  <a:cubicBezTo>
                    <a:pt x="1180" y="652"/>
                    <a:pt x="1924"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4"/>
            <p:cNvSpPr/>
            <p:nvPr/>
          </p:nvSpPr>
          <p:spPr>
            <a:xfrm>
              <a:off x="4789275" y="177368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4"/>
            <p:cNvSpPr/>
            <p:nvPr/>
          </p:nvSpPr>
          <p:spPr>
            <a:xfrm>
              <a:off x="4614800" y="1852788"/>
              <a:ext cx="48100" cy="18625"/>
            </a:xfrm>
            <a:custGeom>
              <a:rect b="b" l="l" r="r" t="t"/>
              <a:pathLst>
                <a:path extrusionOk="0" h="745" w="1924">
                  <a:moveTo>
                    <a:pt x="1179" y="0"/>
                  </a:moveTo>
                  <a:cubicBezTo>
                    <a:pt x="683" y="0"/>
                    <a:pt x="1" y="745"/>
                    <a:pt x="776" y="745"/>
                  </a:cubicBezTo>
                  <a:cubicBezTo>
                    <a:pt x="1241" y="745"/>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4"/>
            <p:cNvSpPr/>
            <p:nvPr/>
          </p:nvSpPr>
          <p:spPr>
            <a:xfrm>
              <a:off x="4577575" y="1790738"/>
              <a:ext cx="48875" cy="15550"/>
            </a:xfrm>
            <a:custGeom>
              <a:rect b="b" l="l" r="r" t="t"/>
              <a:pathLst>
                <a:path extrusionOk="0" h="622" w="1955">
                  <a:moveTo>
                    <a:pt x="1210" y="1"/>
                  </a:moveTo>
                  <a:cubicBezTo>
                    <a:pt x="807" y="1"/>
                    <a:pt x="1" y="621"/>
                    <a:pt x="745" y="621"/>
                  </a:cubicBezTo>
                  <a:cubicBezTo>
                    <a:pt x="1148"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4"/>
            <p:cNvSpPr/>
            <p:nvPr/>
          </p:nvSpPr>
          <p:spPr>
            <a:xfrm>
              <a:off x="4478325" y="1836513"/>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4"/>
            <p:cNvSpPr/>
            <p:nvPr/>
          </p:nvSpPr>
          <p:spPr>
            <a:xfrm>
              <a:off x="4523300" y="1889238"/>
              <a:ext cx="49650" cy="13200"/>
            </a:xfrm>
            <a:custGeom>
              <a:rect b="b" l="l" r="r" t="t"/>
              <a:pathLst>
                <a:path extrusionOk="0" h="528" w="1986">
                  <a:moveTo>
                    <a:pt x="1241" y="0"/>
                  </a:moveTo>
                  <a:cubicBezTo>
                    <a:pt x="869" y="0"/>
                    <a:pt x="0" y="528"/>
                    <a:pt x="776" y="528"/>
                  </a:cubicBezTo>
                  <a:cubicBezTo>
                    <a:pt x="1117" y="528"/>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4"/>
            <p:cNvSpPr/>
            <p:nvPr/>
          </p:nvSpPr>
          <p:spPr>
            <a:xfrm>
              <a:off x="4406200" y="1883038"/>
              <a:ext cx="41125" cy="19400"/>
            </a:xfrm>
            <a:custGeom>
              <a:rect b="b" l="l" r="r" t="t"/>
              <a:pathLst>
                <a:path extrusionOk="0" h="776" w="1645">
                  <a:moveTo>
                    <a:pt x="869" y="0"/>
                  </a:moveTo>
                  <a:cubicBezTo>
                    <a:pt x="249" y="0"/>
                    <a:pt x="0" y="776"/>
                    <a:pt x="776"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4"/>
            <p:cNvSpPr/>
            <p:nvPr/>
          </p:nvSpPr>
          <p:spPr>
            <a:xfrm>
              <a:off x="4296850" y="1914038"/>
              <a:ext cx="45000" cy="10900"/>
            </a:xfrm>
            <a:custGeom>
              <a:rect b="b" l="l" r="r" t="t"/>
              <a:pathLst>
                <a:path extrusionOk="0" h="436" w="1800">
                  <a:moveTo>
                    <a:pt x="1272" y="1"/>
                  </a:moveTo>
                  <a:cubicBezTo>
                    <a:pt x="1024" y="1"/>
                    <a:pt x="1" y="435"/>
                    <a:pt x="528" y="435"/>
                  </a:cubicBezTo>
                  <a:cubicBezTo>
                    <a:pt x="745" y="435"/>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4"/>
            <p:cNvSpPr/>
            <p:nvPr/>
          </p:nvSpPr>
          <p:spPr>
            <a:xfrm>
              <a:off x="4226275" y="1896988"/>
              <a:ext cx="45025" cy="10875"/>
            </a:xfrm>
            <a:custGeom>
              <a:rect b="b" l="l" r="r" t="t"/>
              <a:pathLst>
                <a:path extrusionOk="0" h="435" w="1801">
                  <a:moveTo>
                    <a:pt x="1242" y="1"/>
                  </a:moveTo>
                  <a:cubicBezTo>
                    <a:pt x="1025" y="1"/>
                    <a:pt x="1" y="435"/>
                    <a:pt x="528" y="435"/>
                  </a:cubicBezTo>
                  <a:cubicBezTo>
                    <a:pt x="745" y="435"/>
                    <a:pt x="1800"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4"/>
            <p:cNvSpPr/>
            <p:nvPr/>
          </p:nvSpPr>
          <p:spPr>
            <a:xfrm>
              <a:off x="4203800" y="184116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4"/>
            <p:cNvSpPr/>
            <p:nvPr/>
          </p:nvSpPr>
          <p:spPr>
            <a:xfrm>
              <a:off x="4278250" y="1868288"/>
              <a:ext cx="41125" cy="20975"/>
            </a:xfrm>
            <a:custGeom>
              <a:rect b="b" l="l" r="r" t="t"/>
              <a:pathLst>
                <a:path extrusionOk="0" h="839" w="1645">
                  <a:moveTo>
                    <a:pt x="869" y="1"/>
                  </a:moveTo>
                  <a:cubicBezTo>
                    <a:pt x="217" y="1"/>
                    <a:pt x="0" y="838"/>
                    <a:pt x="776" y="838"/>
                  </a:cubicBezTo>
                  <a:cubicBezTo>
                    <a:pt x="1427" y="838"/>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4"/>
            <p:cNvSpPr/>
            <p:nvPr/>
          </p:nvSpPr>
          <p:spPr>
            <a:xfrm>
              <a:off x="4347250" y="1849688"/>
              <a:ext cx="45025" cy="11650"/>
            </a:xfrm>
            <a:custGeom>
              <a:rect b="b" l="l" r="r" t="t"/>
              <a:pathLst>
                <a:path extrusionOk="0" h="466" w="1801">
                  <a:moveTo>
                    <a:pt x="1273" y="0"/>
                  </a:moveTo>
                  <a:cubicBezTo>
                    <a:pt x="1025" y="0"/>
                    <a:pt x="1" y="466"/>
                    <a:pt x="528" y="466"/>
                  </a:cubicBezTo>
                  <a:cubicBezTo>
                    <a:pt x="776" y="466"/>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4"/>
            <p:cNvSpPr/>
            <p:nvPr/>
          </p:nvSpPr>
          <p:spPr>
            <a:xfrm>
              <a:off x="4279025" y="1821763"/>
              <a:ext cx="40350" cy="20975"/>
            </a:xfrm>
            <a:custGeom>
              <a:rect b="b" l="l" r="r" t="t"/>
              <a:pathLst>
                <a:path extrusionOk="0" h="839" w="1614">
                  <a:moveTo>
                    <a:pt x="838" y="1"/>
                  </a:moveTo>
                  <a:cubicBezTo>
                    <a:pt x="186" y="1"/>
                    <a:pt x="0" y="838"/>
                    <a:pt x="745" y="838"/>
                  </a:cubicBezTo>
                  <a:cubicBezTo>
                    <a:pt x="1396" y="838"/>
                    <a:pt x="1613"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4"/>
            <p:cNvSpPr/>
            <p:nvPr/>
          </p:nvSpPr>
          <p:spPr>
            <a:xfrm>
              <a:off x="4267375" y="1777563"/>
              <a:ext cx="49675" cy="13975"/>
            </a:xfrm>
            <a:custGeom>
              <a:rect b="b" l="l" r="r" t="t"/>
              <a:pathLst>
                <a:path extrusionOk="0" h="559" w="1987">
                  <a:moveTo>
                    <a:pt x="1211" y="1"/>
                  </a:moveTo>
                  <a:cubicBezTo>
                    <a:pt x="869" y="1"/>
                    <a:pt x="1" y="559"/>
                    <a:pt x="776" y="559"/>
                  </a:cubicBezTo>
                  <a:cubicBezTo>
                    <a:pt x="1149"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4"/>
            <p:cNvSpPr/>
            <p:nvPr/>
          </p:nvSpPr>
          <p:spPr>
            <a:xfrm>
              <a:off x="4380600" y="1779113"/>
              <a:ext cx="45775" cy="11650"/>
            </a:xfrm>
            <a:custGeom>
              <a:rect b="b" l="l" r="r" t="t"/>
              <a:pathLst>
                <a:path extrusionOk="0" h="466" w="1831">
                  <a:moveTo>
                    <a:pt x="1273" y="1"/>
                  </a:moveTo>
                  <a:cubicBezTo>
                    <a:pt x="1024"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4"/>
            <p:cNvSpPr/>
            <p:nvPr/>
          </p:nvSpPr>
          <p:spPr>
            <a:xfrm>
              <a:off x="4466675" y="1789188"/>
              <a:ext cx="48900" cy="17100"/>
            </a:xfrm>
            <a:custGeom>
              <a:rect b="b" l="l" r="r" t="t"/>
              <a:pathLst>
                <a:path extrusionOk="0" h="684" w="1956">
                  <a:moveTo>
                    <a:pt x="1180" y="1"/>
                  </a:moveTo>
                  <a:cubicBezTo>
                    <a:pt x="745" y="1"/>
                    <a:pt x="1" y="683"/>
                    <a:pt x="745" y="683"/>
                  </a:cubicBezTo>
                  <a:cubicBezTo>
                    <a:pt x="1211" y="683"/>
                    <a:pt x="1955"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4"/>
            <p:cNvSpPr/>
            <p:nvPr/>
          </p:nvSpPr>
          <p:spPr>
            <a:xfrm>
              <a:off x="4412400" y="1831063"/>
              <a:ext cx="48875" cy="14775"/>
            </a:xfrm>
            <a:custGeom>
              <a:rect b="b" l="l" r="r" t="t"/>
              <a:pathLst>
                <a:path extrusionOk="0" h="591" w="1955">
                  <a:moveTo>
                    <a:pt x="1210" y="1"/>
                  </a:moveTo>
                  <a:cubicBezTo>
                    <a:pt x="807" y="1"/>
                    <a:pt x="1"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4"/>
            <p:cNvSpPr/>
            <p:nvPr/>
          </p:nvSpPr>
          <p:spPr>
            <a:xfrm>
              <a:off x="4500025" y="1963688"/>
              <a:ext cx="48875" cy="12425"/>
            </a:xfrm>
            <a:custGeom>
              <a:rect b="b" l="l" r="r" t="t"/>
              <a:pathLst>
                <a:path extrusionOk="0" h="497" w="1955">
                  <a:moveTo>
                    <a:pt x="1211" y="0"/>
                  </a:moveTo>
                  <a:cubicBezTo>
                    <a:pt x="900" y="0"/>
                    <a:pt x="1" y="496"/>
                    <a:pt x="745" y="496"/>
                  </a:cubicBezTo>
                  <a:cubicBezTo>
                    <a:pt x="1086" y="496"/>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4"/>
            <p:cNvSpPr/>
            <p:nvPr/>
          </p:nvSpPr>
          <p:spPr>
            <a:xfrm>
              <a:off x="4376725" y="1952813"/>
              <a:ext cx="40350" cy="20975"/>
            </a:xfrm>
            <a:custGeom>
              <a:rect b="b" l="l" r="r" t="t"/>
              <a:pathLst>
                <a:path extrusionOk="0" h="839" w="1614">
                  <a:moveTo>
                    <a:pt x="869" y="1"/>
                  </a:moveTo>
                  <a:cubicBezTo>
                    <a:pt x="218" y="1"/>
                    <a:pt x="1" y="838"/>
                    <a:pt x="776" y="838"/>
                  </a:cubicBezTo>
                  <a:cubicBezTo>
                    <a:pt x="1428"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4"/>
            <p:cNvSpPr/>
            <p:nvPr/>
          </p:nvSpPr>
          <p:spPr>
            <a:xfrm>
              <a:off x="4432575" y="1948163"/>
              <a:ext cx="48875" cy="16325"/>
            </a:xfrm>
            <a:custGeom>
              <a:rect b="b" l="l" r="r" t="t"/>
              <a:pathLst>
                <a:path extrusionOk="0" h="653" w="1955">
                  <a:moveTo>
                    <a:pt x="1210" y="1"/>
                  </a:moveTo>
                  <a:cubicBezTo>
                    <a:pt x="776" y="1"/>
                    <a:pt x="0" y="652"/>
                    <a:pt x="776" y="652"/>
                  </a:cubicBezTo>
                  <a:cubicBezTo>
                    <a:pt x="1210" y="652"/>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4"/>
            <p:cNvSpPr/>
            <p:nvPr/>
          </p:nvSpPr>
          <p:spPr>
            <a:xfrm>
              <a:off x="4634975" y="1941188"/>
              <a:ext cx="48875" cy="17100"/>
            </a:xfrm>
            <a:custGeom>
              <a:rect b="b" l="l" r="r" t="t"/>
              <a:pathLst>
                <a:path extrusionOk="0" h="684" w="1955">
                  <a:moveTo>
                    <a:pt x="1179" y="1"/>
                  </a:moveTo>
                  <a:cubicBezTo>
                    <a:pt x="745" y="1"/>
                    <a:pt x="0" y="683"/>
                    <a:pt x="745" y="683"/>
                  </a:cubicBezTo>
                  <a:cubicBezTo>
                    <a:pt x="1210" y="683"/>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4"/>
            <p:cNvSpPr/>
            <p:nvPr/>
          </p:nvSpPr>
          <p:spPr>
            <a:xfrm>
              <a:off x="4548100" y="1961363"/>
              <a:ext cx="47350" cy="17075"/>
            </a:xfrm>
            <a:custGeom>
              <a:rect b="b" l="l" r="r" t="t"/>
              <a:pathLst>
                <a:path extrusionOk="0" h="683" w="1894">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4"/>
            <p:cNvSpPr/>
            <p:nvPr/>
          </p:nvSpPr>
          <p:spPr>
            <a:xfrm>
              <a:off x="4712525" y="1913263"/>
              <a:ext cx="48875" cy="12450"/>
            </a:xfrm>
            <a:custGeom>
              <a:rect b="b" l="l" r="r" t="t"/>
              <a:pathLst>
                <a:path extrusionOk="0" h="498" w="1955">
                  <a:moveTo>
                    <a:pt x="1210" y="1"/>
                  </a:moveTo>
                  <a:cubicBezTo>
                    <a:pt x="838" y="1"/>
                    <a:pt x="0" y="497"/>
                    <a:pt x="745" y="497"/>
                  </a:cubicBezTo>
                  <a:cubicBezTo>
                    <a:pt x="1086" y="497"/>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4"/>
            <p:cNvSpPr/>
            <p:nvPr/>
          </p:nvSpPr>
          <p:spPr>
            <a:xfrm>
              <a:off x="4689250" y="1983838"/>
              <a:ext cx="41125" cy="19425"/>
            </a:xfrm>
            <a:custGeom>
              <a:rect b="b" l="l" r="r" t="t"/>
              <a:pathLst>
                <a:path extrusionOk="0" h="777" w="1645">
                  <a:moveTo>
                    <a:pt x="869" y="1"/>
                  </a:moveTo>
                  <a:cubicBezTo>
                    <a:pt x="249" y="1"/>
                    <a:pt x="0" y="776"/>
                    <a:pt x="776" y="776"/>
                  </a:cubicBezTo>
                  <a:cubicBezTo>
                    <a:pt x="1396" y="776"/>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4"/>
            <p:cNvSpPr/>
            <p:nvPr/>
          </p:nvSpPr>
          <p:spPr>
            <a:xfrm>
              <a:off x="4755950" y="2000138"/>
              <a:ext cx="48875" cy="13200"/>
            </a:xfrm>
            <a:custGeom>
              <a:rect b="b" l="l" r="r" t="t"/>
              <a:pathLst>
                <a:path extrusionOk="0" h="528" w="1955">
                  <a:moveTo>
                    <a:pt x="1210" y="0"/>
                  </a:moveTo>
                  <a:cubicBezTo>
                    <a:pt x="869" y="0"/>
                    <a:pt x="0" y="527"/>
                    <a:pt x="745" y="527"/>
                  </a:cubicBezTo>
                  <a:cubicBezTo>
                    <a:pt x="1086" y="527"/>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4"/>
            <p:cNvSpPr/>
            <p:nvPr/>
          </p:nvSpPr>
          <p:spPr>
            <a:xfrm>
              <a:off x="4662875" y="2037338"/>
              <a:ext cx="40350" cy="20975"/>
            </a:xfrm>
            <a:custGeom>
              <a:rect b="b" l="l" r="r" t="t"/>
              <a:pathLst>
                <a:path extrusionOk="0" h="839" w="1614">
                  <a:moveTo>
                    <a:pt x="838" y="1"/>
                  </a:moveTo>
                  <a:cubicBezTo>
                    <a:pt x="187" y="1"/>
                    <a:pt x="1" y="839"/>
                    <a:pt x="745" y="839"/>
                  </a:cubicBezTo>
                  <a:cubicBezTo>
                    <a:pt x="1397" y="83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4"/>
            <p:cNvSpPr/>
            <p:nvPr/>
          </p:nvSpPr>
          <p:spPr>
            <a:xfrm>
              <a:off x="4692350" y="2080013"/>
              <a:ext cx="48100" cy="16300"/>
            </a:xfrm>
            <a:custGeom>
              <a:rect b="b" l="l" r="r" t="t"/>
              <a:pathLst>
                <a:path extrusionOk="0" h="652" w="1924">
                  <a:moveTo>
                    <a:pt x="1179" y="0"/>
                  </a:moveTo>
                  <a:cubicBezTo>
                    <a:pt x="745" y="0"/>
                    <a:pt x="1" y="651"/>
                    <a:pt x="745" y="651"/>
                  </a:cubicBezTo>
                  <a:cubicBezTo>
                    <a:pt x="1179" y="651"/>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4"/>
            <p:cNvSpPr/>
            <p:nvPr/>
          </p:nvSpPr>
          <p:spPr>
            <a:xfrm>
              <a:off x="4783850" y="2111013"/>
              <a:ext cx="41125" cy="20975"/>
            </a:xfrm>
            <a:custGeom>
              <a:rect b="b" l="l" r="r" t="t"/>
              <a:pathLst>
                <a:path extrusionOk="0" h="839" w="1645">
                  <a:moveTo>
                    <a:pt x="869" y="1"/>
                  </a:moveTo>
                  <a:cubicBezTo>
                    <a:pt x="218" y="1"/>
                    <a:pt x="1" y="838"/>
                    <a:pt x="776" y="838"/>
                  </a:cubicBezTo>
                  <a:cubicBezTo>
                    <a:pt x="1397"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4"/>
            <p:cNvSpPr/>
            <p:nvPr/>
          </p:nvSpPr>
          <p:spPr>
            <a:xfrm>
              <a:off x="4719500" y="2147463"/>
              <a:ext cx="48100" cy="15550"/>
            </a:xfrm>
            <a:custGeom>
              <a:rect b="b" l="l" r="r" t="t"/>
              <a:pathLst>
                <a:path extrusionOk="0" h="622" w="1924">
                  <a:moveTo>
                    <a:pt x="1179" y="1"/>
                  </a:moveTo>
                  <a:cubicBezTo>
                    <a:pt x="745" y="1"/>
                    <a:pt x="0" y="621"/>
                    <a:pt x="745" y="621"/>
                  </a:cubicBezTo>
                  <a:cubicBezTo>
                    <a:pt x="1179" y="621"/>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4"/>
            <p:cNvSpPr/>
            <p:nvPr/>
          </p:nvSpPr>
          <p:spPr>
            <a:xfrm>
              <a:off x="4766025" y="2066813"/>
              <a:ext cx="48875" cy="15550"/>
            </a:xfrm>
            <a:custGeom>
              <a:rect b="b" l="l" r="r" t="t"/>
              <a:pathLst>
                <a:path extrusionOk="0" h="622" w="1955">
                  <a:moveTo>
                    <a:pt x="1210" y="1"/>
                  </a:moveTo>
                  <a:cubicBezTo>
                    <a:pt x="776" y="1"/>
                    <a:pt x="0" y="621"/>
                    <a:pt x="745" y="621"/>
                  </a:cubicBezTo>
                  <a:cubicBezTo>
                    <a:pt x="1179"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4"/>
            <p:cNvSpPr/>
            <p:nvPr/>
          </p:nvSpPr>
          <p:spPr>
            <a:xfrm>
              <a:off x="4774550" y="1948938"/>
              <a:ext cx="40350" cy="21750"/>
            </a:xfrm>
            <a:custGeom>
              <a:rect b="b" l="l" r="r" t="t"/>
              <a:pathLst>
                <a:path extrusionOk="0" h="870" w="1614">
                  <a:moveTo>
                    <a:pt x="838" y="1"/>
                  </a:moveTo>
                  <a:cubicBezTo>
                    <a:pt x="187" y="1"/>
                    <a:pt x="1" y="869"/>
                    <a:pt x="745" y="869"/>
                  </a:cubicBezTo>
                  <a:cubicBezTo>
                    <a:pt x="1396" y="86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4"/>
            <p:cNvSpPr/>
            <p:nvPr/>
          </p:nvSpPr>
          <p:spPr>
            <a:xfrm>
              <a:off x="4806350" y="1862088"/>
              <a:ext cx="48875" cy="13200"/>
            </a:xfrm>
            <a:custGeom>
              <a:rect b="b" l="l" r="r" t="t"/>
              <a:pathLst>
                <a:path extrusionOk="0" h="528" w="1955">
                  <a:moveTo>
                    <a:pt x="1210" y="1"/>
                  </a:moveTo>
                  <a:cubicBezTo>
                    <a:pt x="869" y="1"/>
                    <a:pt x="0" y="528"/>
                    <a:pt x="745" y="528"/>
                  </a:cubicBezTo>
                  <a:cubicBezTo>
                    <a:pt x="1117" y="528"/>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4"/>
            <p:cNvSpPr/>
            <p:nvPr/>
          </p:nvSpPr>
          <p:spPr>
            <a:xfrm>
              <a:off x="4918025" y="1922588"/>
              <a:ext cx="48875" cy="13975"/>
            </a:xfrm>
            <a:custGeom>
              <a:rect b="b" l="l" r="r" t="t"/>
              <a:pathLst>
                <a:path extrusionOk="0" h="559" w="1955">
                  <a:moveTo>
                    <a:pt x="1210" y="0"/>
                  </a:moveTo>
                  <a:cubicBezTo>
                    <a:pt x="838" y="0"/>
                    <a:pt x="0" y="558"/>
                    <a:pt x="745" y="558"/>
                  </a:cubicBezTo>
                  <a:cubicBezTo>
                    <a:pt x="1086" y="558"/>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4"/>
            <p:cNvSpPr/>
            <p:nvPr/>
          </p:nvSpPr>
          <p:spPr>
            <a:xfrm>
              <a:off x="4854425" y="1950488"/>
              <a:ext cx="47325" cy="17875"/>
            </a:xfrm>
            <a:custGeom>
              <a:rect b="b" l="l" r="r" t="t"/>
              <a:pathLst>
                <a:path extrusionOk="0" h="715" w="1893">
                  <a:moveTo>
                    <a:pt x="1148" y="1"/>
                  </a:moveTo>
                  <a:cubicBezTo>
                    <a:pt x="683" y="1"/>
                    <a:pt x="1"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4"/>
            <p:cNvSpPr/>
            <p:nvPr/>
          </p:nvSpPr>
          <p:spPr>
            <a:xfrm>
              <a:off x="4842025" y="1910938"/>
              <a:ext cx="45000" cy="10125"/>
            </a:xfrm>
            <a:custGeom>
              <a:rect b="b" l="l" r="r" t="t"/>
              <a:pathLst>
                <a:path extrusionOk="0" h="405" w="1800">
                  <a:moveTo>
                    <a:pt x="1272" y="1"/>
                  </a:moveTo>
                  <a:cubicBezTo>
                    <a:pt x="1055" y="1"/>
                    <a:pt x="0" y="404"/>
                    <a:pt x="528" y="404"/>
                  </a:cubicBezTo>
                  <a:cubicBezTo>
                    <a:pt x="745" y="404"/>
                    <a:pt x="1799"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4"/>
            <p:cNvSpPr/>
            <p:nvPr/>
          </p:nvSpPr>
          <p:spPr>
            <a:xfrm>
              <a:off x="4921125" y="1854338"/>
              <a:ext cx="48875" cy="15525"/>
            </a:xfrm>
            <a:custGeom>
              <a:rect b="b" l="l" r="r" t="t"/>
              <a:pathLst>
                <a:path extrusionOk="0" h="621" w="1955">
                  <a:moveTo>
                    <a:pt x="1210" y="0"/>
                  </a:moveTo>
                  <a:cubicBezTo>
                    <a:pt x="776" y="0"/>
                    <a:pt x="0" y="621"/>
                    <a:pt x="745"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4"/>
            <p:cNvSpPr/>
            <p:nvPr/>
          </p:nvSpPr>
          <p:spPr>
            <a:xfrm>
              <a:off x="5008750" y="1891563"/>
              <a:ext cx="48875" cy="15525"/>
            </a:xfrm>
            <a:custGeom>
              <a:rect b="b" l="l" r="r" t="t"/>
              <a:pathLst>
                <a:path extrusionOk="0" h="621" w="1955">
                  <a:moveTo>
                    <a:pt x="1179" y="0"/>
                  </a:moveTo>
                  <a:cubicBezTo>
                    <a:pt x="776" y="0"/>
                    <a:pt x="0" y="621"/>
                    <a:pt x="745" y="621"/>
                  </a:cubicBezTo>
                  <a:cubicBezTo>
                    <a:pt x="1179" y="621"/>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4"/>
            <p:cNvSpPr/>
            <p:nvPr/>
          </p:nvSpPr>
          <p:spPr>
            <a:xfrm>
              <a:off x="4968425" y="196911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4"/>
            <p:cNvSpPr/>
            <p:nvPr/>
          </p:nvSpPr>
          <p:spPr>
            <a:xfrm>
              <a:off x="5039000" y="1976863"/>
              <a:ext cx="48875" cy="13975"/>
            </a:xfrm>
            <a:custGeom>
              <a:rect b="b" l="l" r="r" t="t"/>
              <a:pathLst>
                <a:path extrusionOk="0" h="559" w="1955">
                  <a:moveTo>
                    <a:pt x="1210" y="0"/>
                  </a:moveTo>
                  <a:cubicBezTo>
                    <a:pt x="869" y="0"/>
                    <a:pt x="0" y="559"/>
                    <a:pt x="745" y="559"/>
                  </a:cubicBezTo>
                  <a:cubicBezTo>
                    <a:pt x="1086" y="559"/>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4"/>
            <p:cNvSpPr/>
            <p:nvPr/>
          </p:nvSpPr>
          <p:spPr>
            <a:xfrm>
              <a:off x="5130500" y="1949713"/>
              <a:ext cx="41125" cy="20200"/>
            </a:xfrm>
            <a:custGeom>
              <a:rect b="b" l="l" r="r" t="t"/>
              <a:pathLst>
                <a:path extrusionOk="0" h="808" w="1645">
                  <a:moveTo>
                    <a:pt x="869" y="1"/>
                  </a:moveTo>
                  <a:cubicBezTo>
                    <a:pt x="218" y="1"/>
                    <a:pt x="0" y="807"/>
                    <a:pt x="776" y="807"/>
                  </a:cubicBezTo>
                  <a:cubicBezTo>
                    <a:pt x="1396" y="807"/>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4"/>
            <p:cNvSpPr/>
            <p:nvPr/>
          </p:nvSpPr>
          <p:spPr>
            <a:xfrm>
              <a:off x="5066125" y="1914038"/>
              <a:ext cx="48125" cy="17100"/>
            </a:xfrm>
            <a:custGeom>
              <a:rect b="b" l="l" r="r" t="t"/>
              <a:pathLst>
                <a:path extrusionOk="0" h="684" w="1925">
                  <a:moveTo>
                    <a:pt x="1180" y="1"/>
                  </a:moveTo>
                  <a:cubicBezTo>
                    <a:pt x="714" y="1"/>
                    <a:pt x="1" y="683"/>
                    <a:pt x="745" y="683"/>
                  </a:cubicBezTo>
                  <a:cubicBezTo>
                    <a:pt x="1211" y="683"/>
                    <a:pt x="1924"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4"/>
            <p:cNvSpPr/>
            <p:nvPr/>
          </p:nvSpPr>
          <p:spPr>
            <a:xfrm>
              <a:off x="5116550" y="1860538"/>
              <a:ext cx="48875" cy="16325"/>
            </a:xfrm>
            <a:custGeom>
              <a:rect b="b" l="l" r="r" t="t"/>
              <a:pathLst>
                <a:path extrusionOk="0" h="653" w="1955">
                  <a:moveTo>
                    <a:pt x="1179" y="1"/>
                  </a:moveTo>
                  <a:cubicBezTo>
                    <a:pt x="745" y="1"/>
                    <a:pt x="0" y="652"/>
                    <a:pt x="745" y="652"/>
                  </a:cubicBezTo>
                  <a:cubicBezTo>
                    <a:pt x="1179" y="652"/>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4"/>
            <p:cNvSpPr/>
            <p:nvPr/>
          </p:nvSpPr>
          <p:spPr>
            <a:xfrm>
              <a:off x="5188650" y="1829513"/>
              <a:ext cx="45800" cy="11675"/>
            </a:xfrm>
            <a:custGeom>
              <a:rect b="b" l="l" r="r" t="t"/>
              <a:pathLst>
                <a:path extrusionOk="0" h="467" w="1832">
                  <a:moveTo>
                    <a:pt x="1273" y="1"/>
                  </a:moveTo>
                  <a:cubicBezTo>
                    <a:pt x="1025" y="1"/>
                    <a:pt x="1" y="466"/>
                    <a:pt x="559" y="466"/>
                  </a:cubicBezTo>
                  <a:cubicBezTo>
                    <a:pt x="807"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4"/>
            <p:cNvSpPr/>
            <p:nvPr/>
          </p:nvSpPr>
          <p:spPr>
            <a:xfrm>
              <a:off x="5237525" y="1794613"/>
              <a:ext cx="48875" cy="14000"/>
            </a:xfrm>
            <a:custGeom>
              <a:rect b="b" l="l" r="r" t="t"/>
              <a:pathLst>
                <a:path extrusionOk="0" h="560" w="1955">
                  <a:moveTo>
                    <a:pt x="1210" y="1"/>
                  </a:moveTo>
                  <a:cubicBezTo>
                    <a:pt x="807"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4"/>
            <p:cNvSpPr/>
            <p:nvPr/>
          </p:nvSpPr>
          <p:spPr>
            <a:xfrm>
              <a:off x="5303425" y="1806263"/>
              <a:ext cx="45000" cy="10875"/>
            </a:xfrm>
            <a:custGeom>
              <a:rect b="b" l="l" r="r" t="t"/>
              <a:pathLst>
                <a:path extrusionOk="0" h="435" w="1800">
                  <a:moveTo>
                    <a:pt x="1273" y="0"/>
                  </a:moveTo>
                  <a:cubicBezTo>
                    <a:pt x="1024" y="0"/>
                    <a:pt x="1" y="435"/>
                    <a:pt x="528" y="435"/>
                  </a:cubicBezTo>
                  <a:cubicBezTo>
                    <a:pt x="776" y="435"/>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4"/>
            <p:cNvSpPr/>
            <p:nvPr/>
          </p:nvSpPr>
          <p:spPr>
            <a:xfrm>
              <a:off x="5346075" y="1843488"/>
              <a:ext cx="47325" cy="17075"/>
            </a:xfrm>
            <a:custGeom>
              <a:rect b="b" l="l" r="r" t="t"/>
              <a:pathLst>
                <a:path extrusionOk="0" h="683" w="1893">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4"/>
            <p:cNvSpPr/>
            <p:nvPr/>
          </p:nvSpPr>
          <p:spPr>
            <a:xfrm>
              <a:off x="5274750" y="1901638"/>
              <a:ext cx="48875" cy="15550"/>
            </a:xfrm>
            <a:custGeom>
              <a:rect b="b" l="l" r="r" t="t"/>
              <a:pathLst>
                <a:path extrusionOk="0" h="622" w="1955">
                  <a:moveTo>
                    <a:pt x="1210" y="1"/>
                  </a:moveTo>
                  <a:cubicBezTo>
                    <a:pt x="807" y="1"/>
                    <a:pt x="0" y="621"/>
                    <a:pt x="745" y="621"/>
                  </a:cubicBezTo>
                  <a:cubicBezTo>
                    <a:pt x="1148" y="621"/>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4"/>
            <p:cNvSpPr/>
            <p:nvPr/>
          </p:nvSpPr>
          <p:spPr>
            <a:xfrm>
              <a:off x="5208050" y="1960588"/>
              <a:ext cx="41125" cy="19400"/>
            </a:xfrm>
            <a:custGeom>
              <a:rect b="b" l="l" r="r" t="t"/>
              <a:pathLst>
                <a:path extrusionOk="0" h="776" w="1645">
                  <a:moveTo>
                    <a:pt x="869" y="0"/>
                  </a:moveTo>
                  <a:cubicBezTo>
                    <a:pt x="249" y="0"/>
                    <a:pt x="0" y="776"/>
                    <a:pt x="745"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4"/>
            <p:cNvSpPr/>
            <p:nvPr/>
          </p:nvSpPr>
          <p:spPr>
            <a:xfrm>
              <a:off x="5159975" y="1891563"/>
              <a:ext cx="48875" cy="15525"/>
            </a:xfrm>
            <a:custGeom>
              <a:rect b="b" l="l" r="r" t="t"/>
              <a:pathLst>
                <a:path extrusionOk="0" h="621" w="1955">
                  <a:moveTo>
                    <a:pt x="1210" y="0"/>
                  </a:moveTo>
                  <a:cubicBezTo>
                    <a:pt x="807" y="0"/>
                    <a:pt x="0" y="621"/>
                    <a:pt x="776"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4"/>
            <p:cNvSpPr/>
            <p:nvPr/>
          </p:nvSpPr>
          <p:spPr>
            <a:xfrm>
              <a:off x="5254575" y="1852013"/>
              <a:ext cx="48875" cy="13200"/>
            </a:xfrm>
            <a:custGeom>
              <a:rect b="b" l="l" r="r" t="t"/>
              <a:pathLst>
                <a:path extrusionOk="0" h="528" w="1955">
                  <a:moveTo>
                    <a:pt x="1210" y="0"/>
                  </a:moveTo>
                  <a:cubicBezTo>
                    <a:pt x="838" y="0"/>
                    <a:pt x="1" y="528"/>
                    <a:pt x="745" y="528"/>
                  </a:cubicBezTo>
                  <a:cubicBezTo>
                    <a:pt x="1086" y="528"/>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8" name="Google Shape;1768;p14"/>
          <p:cNvGrpSpPr/>
          <p:nvPr/>
        </p:nvGrpSpPr>
        <p:grpSpPr>
          <a:xfrm rot="-10163243">
            <a:off x="-354404" y="-133329"/>
            <a:ext cx="1386418" cy="2334096"/>
            <a:chOff x="3026750" y="1552825"/>
            <a:chExt cx="1108700" cy="1867600"/>
          </a:xfrm>
        </p:grpSpPr>
        <p:sp>
          <p:nvSpPr>
            <p:cNvPr id="1769" name="Google Shape;1769;p14"/>
            <p:cNvSpPr/>
            <p:nvPr/>
          </p:nvSpPr>
          <p:spPr>
            <a:xfrm>
              <a:off x="3517625" y="1552825"/>
              <a:ext cx="235775" cy="558625"/>
            </a:xfrm>
            <a:custGeom>
              <a:rect b="b" l="l" r="r" t="t"/>
              <a:pathLst>
                <a:path extrusionOk="0" h="22345" w="9431">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4"/>
            <p:cNvSpPr/>
            <p:nvPr/>
          </p:nvSpPr>
          <p:spPr>
            <a:xfrm>
              <a:off x="3666525" y="1821075"/>
              <a:ext cx="411675" cy="323500"/>
            </a:xfrm>
            <a:custGeom>
              <a:rect b="b" l="l" r="r" t="t"/>
              <a:pathLst>
                <a:path extrusionOk="0" h="12940" w="16467">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4"/>
            <p:cNvSpPr/>
            <p:nvPr/>
          </p:nvSpPr>
          <p:spPr>
            <a:xfrm>
              <a:off x="3382700" y="1934550"/>
              <a:ext cx="340975" cy="237375"/>
            </a:xfrm>
            <a:custGeom>
              <a:rect b="b" l="l" r="r" t="t"/>
              <a:pathLst>
                <a:path extrusionOk="0" h="9495" w="13639">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4"/>
            <p:cNvSpPr/>
            <p:nvPr/>
          </p:nvSpPr>
          <p:spPr>
            <a:xfrm>
              <a:off x="3696300" y="2037575"/>
              <a:ext cx="439150" cy="352000"/>
            </a:xfrm>
            <a:custGeom>
              <a:rect b="b" l="l" r="r" t="t"/>
              <a:pathLst>
                <a:path extrusionOk="0" h="14080" w="17566">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4"/>
            <p:cNvSpPr/>
            <p:nvPr/>
          </p:nvSpPr>
          <p:spPr>
            <a:xfrm>
              <a:off x="3363300" y="2187475"/>
              <a:ext cx="369775" cy="331275"/>
            </a:xfrm>
            <a:custGeom>
              <a:rect b="b" l="l" r="r" t="t"/>
              <a:pathLst>
                <a:path extrusionOk="0" h="13251" w="14791">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4"/>
            <p:cNvSpPr/>
            <p:nvPr/>
          </p:nvSpPr>
          <p:spPr>
            <a:xfrm>
              <a:off x="3636250" y="2375375"/>
              <a:ext cx="441475" cy="350150"/>
            </a:xfrm>
            <a:custGeom>
              <a:rect b="b" l="l" r="r" t="t"/>
              <a:pathLst>
                <a:path extrusionOk="0" h="14006" w="17659">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4"/>
            <p:cNvSpPr/>
            <p:nvPr/>
          </p:nvSpPr>
          <p:spPr>
            <a:xfrm>
              <a:off x="3266925" y="2664000"/>
              <a:ext cx="420475" cy="134025"/>
            </a:xfrm>
            <a:custGeom>
              <a:rect b="b" l="l" r="r" t="t"/>
              <a:pathLst>
                <a:path extrusionOk="0" h="5361" w="16819">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4"/>
            <p:cNvSpPr/>
            <p:nvPr/>
          </p:nvSpPr>
          <p:spPr>
            <a:xfrm>
              <a:off x="3501350" y="2560000"/>
              <a:ext cx="177875" cy="161425"/>
            </a:xfrm>
            <a:custGeom>
              <a:rect b="b" l="l" r="r" t="t"/>
              <a:pathLst>
                <a:path extrusionOk="0" h="6457" w="7115">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4"/>
            <p:cNvSpPr/>
            <p:nvPr/>
          </p:nvSpPr>
          <p:spPr>
            <a:xfrm>
              <a:off x="3631300" y="2657975"/>
              <a:ext cx="311325" cy="64150"/>
            </a:xfrm>
            <a:custGeom>
              <a:rect b="b" l="l" r="r" t="t"/>
              <a:pathLst>
                <a:path extrusionOk="0" h="2566" w="12453">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4"/>
            <p:cNvSpPr/>
            <p:nvPr/>
          </p:nvSpPr>
          <p:spPr>
            <a:xfrm>
              <a:off x="3596925" y="2760425"/>
              <a:ext cx="204875" cy="192375"/>
            </a:xfrm>
            <a:custGeom>
              <a:rect b="b" l="l" r="r" t="t"/>
              <a:pathLst>
                <a:path extrusionOk="0" h="7695" w="8195">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4"/>
            <p:cNvSpPr/>
            <p:nvPr/>
          </p:nvSpPr>
          <p:spPr>
            <a:xfrm>
              <a:off x="3388900" y="2884800"/>
              <a:ext cx="251650" cy="86400"/>
            </a:xfrm>
            <a:custGeom>
              <a:rect b="b" l="l" r="r" t="t"/>
              <a:pathLst>
                <a:path extrusionOk="0" h="3456" w="10066">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4"/>
            <p:cNvSpPr/>
            <p:nvPr/>
          </p:nvSpPr>
          <p:spPr>
            <a:xfrm>
              <a:off x="3060100" y="2488550"/>
              <a:ext cx="300900" cy="466975"/>
            </a:xfrm>
            <a:custGeom>
              <a:rect b="b" l="l" r="r" t="t"/>
              <a:pathLst>
                <a:path extrusionOk="0" h="18679" w="12036">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4"/>
            <p:cNvSpPr/>
            <p:nvPr/>
          </p:nvSpPr>
          <p:spPr>
            <a:xfrm>
              <a:off x="3026750" y="2889000"/>
              <a:ext cx="333600" cy="115875"/>
            </a:xfrm>
            <a:custGeom>
              <a:rect b="b" l="l" r="r" t="t"/>
              <a:pathLst>
                <a:path extrusionOk="0" h="4635" w="13344">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4"/>
            <p:cNvSpPr/>
            <p:nvPr/>
          </p:nvSpPr>
          <p:spPr>
            <a:xfrm>
              <a:off x="3103525" y="3018500"/>
              <a:ext cx="382200" cy="152775"/>
            </a:xfrm>
            <a:custGeom>
              <a:rect b="b" l="l" r="r" t="t"/>
              <a:pathLst>
                <a:path extrusionOk="0" h="6111" w="15288">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4"/>
            <p:cNvSpPr/>
            <p:nvPr/>
          </p:nvSpPr>
          <p:spPr>
            <a:xfrm>
              <a:off x="3296100" y="3087275"/>
              <a:ext cx="216125" cy="333150"/>
            </a:xfrm>
            <a:custGeom>
              <a:rect b="b" l="l" r="r" t="t"/>
              <a:pathLst>
                <a:path extrusionOk="0" h="13326" w="8645">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4"/>
            <p:cNvSpPr/>
            <p:nvPr/>
          </p:nvSpPr>
          <p:spPr>
            <a:xfrm>
              <a:off x="3568025" y="2838900"/>
              <a:ext cx="380325" cy="518525"/>
            </a:xfrm>
            <a:custGeom>
              <a:rect b="b" l="l" r="r" t="t"/>
              <a:pathLst>
                <a:path extrusionOk="0" h="20741" w="15213">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4"/>
            <p:cNvSpPr/>
            <p:nvPr/>
          </p:nvSpPr>
          <p:spPr>
            <a:xfrm>
              <a:off x="3653750" y="3228600"/>
              <a:ext cx="477550" cy="187900"/>
            </a:xfrm>
            <a:custGeom>
              <a:rect b="b" l="l" r="r" t="t"/>
              <a:pathLst>
                <a:path extrusionOk="0" h="7516" w="19102">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4"/>
            <p:cNvSpPr/>
            <p:nvPr/>
          </p:nvSpPr>
          <p:spPr>
            <a:xfrm>
              <a:off x="3316825" y="2947825"/>
              <a:ext cx="291075" cy="292850"/>
            </a:xfrm>
            <a:custGeom>
              <a:rect b="b" l="l" r="r" t="t"/>
              <a:pathLst>
                <a:path extrusionOk="0" h="11714" w="11643">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4"/>
            <p:cNvSpPr/>
            <p:nvPr/>
          </p:nvSpPr>
          <p:spPr>
            <a:xfrm>
              <a:off x="3592850" y="2082700"/>
              <a:ext cx="154350" cy="1167000"/>
            </a:xfrm>
            <a:custGeom>
              <a:rect b="b" l="l" r="r" t="t"/>
              <a:pathLst>
                <a:path extrusionOk="0" h="46680" w="6174">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8" name="Google Shape;1788;p14"/>
          <p:cNvGrpSpPr/>
          <p:nvPr/>
        </p:nvGrpSpPr>
        <p:grpSpPr>
          <a:xfrm rot="-10011506">
            <a:off x="8529635" y="-341539"/>
            <a:ext cx="922899" cy="1480674"/>
            <a:chOff x="2402100" y="3854125"/>
            <a:chExt cx="435600" cy="698825"/>
          </a:xfrm>
        </p:grpSpPr>
        <p:sp>
          <p:nvSpPr>
            <p:cNvPr id="1789" name="Google Shape;1789;p14"/>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4"/>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4"/>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4"/>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4"/>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4"/>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4"/>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4"/>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4"/>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4"/>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4"/>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4"/>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4"/>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2" name="Google Shape;1802;p14"/>
          <p:cNvGrpSpPr/>
          <p:nvPr/>
        </p:nvGrpSpPr>
        <p:grpSpPr>
          <a:xfrm>
            <a:off x="8495813" y="4058044"/>
            <a:ext cx="846716" cy="1493480"/>
            <a:chOff x="2797700" y="3217325"/>
            <a:chExt cx="682725" cy="1204225"/>
          </a:xfrm>
        </p:grpSpPr>
        <p:sp>
          <p:nvSpPr>
            <p:cNvPr id="1803" name="Google Shape;1803;p14"/>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4"/>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4"/>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4"/>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4"/>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4"/>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4"/>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0" name="Google Shape;1810;p14"/>
          <p:cNvGrpSpPr/>
          <p:nvPr/>
        </p:nvGrpSpPr>
        <p:grpSpPr>
          <a:xfrm rot="10800000">
            <a:off x="7485622" y="-1132524"/>
            <a:ext cx="1010203" cy="1594184"/>
            <a:chOff x="322650" y="2571325"/>
            <a:chExt cx="573100" cy="904450"/>
          </a:xfrm>
        </p:grpSpPr>
        <p:sp>
          <p:nvSpPr>
            <p:cNvPr id="1811" name="Google Shape;1811;p14"/>
            <p:cNvSpPr/>
            <p:nvPr/>
          </p:nvSpPr>
          <p:spPr>
            <a:xfrm>
              <a:off x="423450" y="2666625"/>
              <a:ext cx="95400" cy="131175"/>
            </a:xfrm>
            <a:custGeom>
              <a:rect b="b" l="l" r="r" t="t"/>
              <a:pathLst>
                <a:path extrusionOk="0" h="5247" w="3816">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4"/>
            <p:cNvSpPr/>
            <p:nvPr/>
          </p:nvSpPr>
          <p:spPr>
            <a:xfrm>
              <a:off x="510300" y="2571325"/>
              <a:ext cx="155125" cy="237325"/>
            </a:xfrm>
            <a:custGeom>
              <a:rect b="b" l="l" r="r" t="t"/>
              <a:pathLst>
                <a:path extrusionOk="0" h="9493" w="6205">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4"/>
            <p:cNvSpPr/>
            <p:nvPr/>
          </p:nvSpPr>
          <p:spPr>
            <a:xfrm>
              <a:off x="548300" y="2691425"/>
              <a:ext cx="236550" cy="266900"/>
            </a:xfrm>
            <a:custGeom>
              <a:rect b="b" l="l" r="r" t="t"/>
              <a:pathLst>
                <a:path extrusionOk="0" h="10676" w="9462">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4"/>
            <p:cNvSpPr/>
            <p:nvPr/>
          </p:nvSpPr>
          <p:spPr>
            <a:xfrm>
              <a:off x="322650" y="2792325"/>
              <a:ext cx="214050" cy="94475"/>
            </a:xfrm>
            <a:custGeom>
              <a:rect b="b" l="l" r="r" t="t"/>
              <a:pathLst>
                <a:path extrusionOk="0" h="3779" w="8562">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4"/>
            <p:cNvSpPr/>
            <p:nvPr/>
          </p:nvSpPr>
          <p:spPr>
            <a:xfrm>
              <a:off x="386225" y="2924175"/>
              <a:ext cx="215625" cy="317975"/>
            </a:xfrm>
            <a:custGeom>
              <a:rect b="b" l="l" r="r" t="t"/>
              <a:pathLst>
                <a:path extrusionOk="0" h="12719" w="8625">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4"/>
            <p:cNvSpPr/>
            <p:nvPr/>
          </p:nvSpPr>
          <p:spPr>
            <a:xfrm>
              <a:off x="579325" y="2835775"/>
              <a:ext cx="316425" cy="283075"/>
            </a:xfrm>
            <a:custGeom>
              <a:rect b="b" l="l" r="r" t="t"/>
              <a:pathLst>
                <a:path extrusionOk="0" h="11323" w="12657">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4"/>
            <p:cNvSpPr/>
            <p:nvPr/>
          </p:nvSpPr>
          <p:spPr>
            <a:xfrm>
              <a:off x="509000" y="2776025"/>
              <a:ext cx="101375" cy="699750"/>
            </a:xfrm>
            <a:custGeom>
              <a:rect b="b" l="l" r="r" t="t"/>
              <a:pathLst>
                <a:path extrusionOk="0" h="27990" w="4055">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8" name="Google Shape;1818;p14"/>
          <p:cNvGrpSpPr/>
          <p:nvPr/>
        </p:nvGrpSpPr>
        <p:grpSpPr>
          <a:xfrm>
            <a:off x="2881963" y="715675"/>
            <a:ext cx="700450" cy="636075"/>
            <a:chOff x="3652400" y="3788700"/>
            <a:chExt cx="700450" cy="636075"/>
          </a:xfrm>
        </p:grpSpPr>
        <p:sp>
          <p:nvSpPr>
            <p:cNvPr id="1819" name="Google Shape;1819;p14"/>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4"/>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4"/>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4"/>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4"/>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4"/>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4"/>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4"/>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4"/>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4"/>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4"/>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4"/>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4"/>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4"/>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4"/>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4" name="Google Shape;1834;p14"/>
          <p:cNvSpPr txBox="1"/>
          <p:nvPr>
            <p:ph idx="1" type="body"/>
          </p:nvPr>
        </p:nvSpPr>
        <p:spPr>
          <a:xfrm>
            <a:off x="829125" y="2205750"/>
            <a:ext cx="3201900" cy="9135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gn="r">
              <a:spcBef>
                <a:spcPts val="1600"/>
              </a:spcBef>
              <a:spcAft>
                <a:spcPts val="0"/>
              </a:spcAft>
              <a:buSzPts val="1400"/>
              <a:buChar char="○"/>
              <a:defRPr/>
            </a:lvl2pPr>
            <a:lvl3pPr indent="-317500" lvl="2" marL="1371600" rtl="0" algn="r">
              <a:spcBef>
                <a:spcPts val="1600"/>
              </a:spcBef>
              <a:spcAft>
                <a:spcPts val="0"/>
              </a:spcAft>
              <a:buSzPts val="1400"/>
              <a:buChar char="■"/>
              <a:defRPr/>
            </a:lvl3pPr>
            <a:lvl4pPr indent="-317500" lvl="3" marL="1828800" rtl="0" algn="r">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lgn="r">
              <a:spcBef>
                <a:spcPts val="1600"/>
              </a:spcBef>
              <a:spcAft>
                <a:spcPts val="0"/>
              </a:spcAft>
              <a:buSzPts val="1400"/>
              <a:buChar char="■"/>
              <a:defRPr/>
            </a:lvl6pPr>
            <a:lvl7pPr indent="-317500" lvl="6" marL="3200400" rtl="0" algn="r">
              <a:spcBef>
                <a:spcPts val="1600"/>
              </a:spcBef>
              <a:spcAft>
                <a:spcPts val="0"/>
              </a:spcAft>
              <a:buSzPts val="1400"/>
              <a:buChar char="●"/>
              <a:defRPr/>
            </a:lvl7pPr>
            <a:lvl8pPr indent="-317500" lvl="7" marL="3657600" rtl="0" algn="r">
              <a:spcBef>
                <a:spcPts val="1600"/>
              </a:spcBef>
              <a:spcAft>
                <a:spcPts val="0"/>
              </a:spcAft>
              <a:buSzPts val="1400"/>
              <a:buChar char="○"/>
              <a:defRPr/>
            </a:lvl8pPr>
            <a:lvl9pPr indent="-317500" lvl="8" marL="4114800" rtl="0" algn="r">
              <a:spcBef>
                <a:spcPts val="1600"/>
              </a:spcBef>
              <a:spcAft>
                <a:spcPts val="1600"/>
              </a:spcAft>
              <a:buSzPts val="1400"/>
              <a:buChar char="■"/>
              <a:defRPr/>
            </a:lvl9pPr>
          </a:lstStyle>
          <a:p/>
        </p:txBody>
      </p:sp>
      <p:sp>
        <p:nvSpPr>
          <p:cNvPr id="1835" name="Google Shape;1835;p14"/>
          <p:cNvSpPr txBox="1"/>
          <p:nvPr>
            <p:ph type="title"/>
          </p:nvPr>
        </p:nvSpPr>
        <p:spPr>
          <a:xfrm>
            <a:off x="5319900" y="1757163"/>
            <a:ext cx="3109800" cy="14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700"/>
              <a:buNone/>
              <a:defRPr b="1" sz="3700"/>
            </a:lvl1pPr>
            <a:lvl2pPr lvl="1" rtl="0" algn="r">
              <a:spcBef>
                <a:spcPts val="0"/>
              </a:spcBef>
              <a:spcAft>
                <a:spcPts val="0"/>
              </a:spcAft>
              <a:buSzPts val="3700"/>
              <a:buNone/>
              <a:defRPr sz="3700"/>
            </a:lvl2pPr>
            <a:lvl3pPr lvl="2" rtl="0" algn="r">
              <a:spcBef>
                <a:spcPts val="0"/>
              </a:spcBef>
              <a:spcAft>
                <a:spcPts val="0"/>
              </a:spcAft>
              <a:buSzPts val="3700"/>
              <a:buNone/>
              <a:defRPr sz="3700"/>
            </a:lvl3pPr>
            <a:lvl4pPr lvl="3" rtl="0" algn="r">
              <a:spcBef>
                <a:spcPts val="0"/>
              </a:spcBef>
              <a:spcAft>
                <a:spcPts val="0"/>
              </a:spcAft>
              <a:buSzPts val="3700"/>
              <a:buNone/>
              <a:defRPr sz="3700"/>
            </a:lvl4pPr>
            <a:lvl5pPr lvl="4" rtl="0" algn="r">
              <a:spcBef>
                <a:spcPts val="0"/>
              </a:spcBef>
              <a:spcAft>
                <a:spcPts val="0"/>
              </a:spcAft>
              <a:buSzPts val="3700"/>
              <a:buNone/>
              <a:defRPr sz="3700"/>
            </a:lvl5pPr>
            <a:lvl6pPr lvl="5" rtl="0" algn="r">
              <a:spcBef>
                <a:spcPts val="0"/>
              </a:spcBef>
              <a:spcAft>
                <a:spcPts val="0"/>
              </a:spcAft>
              <a:buSzPts val="3700"/>
              <a:buNone/>
              <a:defRPr sz="3700"/>
            </a:lvl6pPr>
            <a:lvl7pPr lvl="6" rtl="0" algn="r">
              <a:spcBef>
                <a:spcPts val="0"/>
              </a:spcBef>
              <a:spcAft>
                <a:spcPts val="0"/>
              </a:spcAft>
              <a:buSzPts val="3700"/>
              <a:buNone/>
              <a:defRPr sz="3700"/>
            </a:lvl7pPr>
            <a:lvl8pPr lvl="7" rtl="0" algn="r">
              <a:spcBef>
                <a:spcPts val="0"/>
              </a:spcBef>
              <a:spcAft>
                <a:spcPts val="0"/>
              </a:spcAft>
              <a:buSzPts val="3700"/>
              <a:buNone/>
              <a:defRPr sz="3700"/>
            </a:lvl8pPr>
            <a:lvl9pPr lvl="8" rtl="0" algn="r">
              <a:spcBef>
                <a:spcPts val="0"/>
              </a:spcBef>
              <a:spcAft>
                <a:spcPts val="0"/>
              </a:spcAft>
              <a:buSzPts val="3700"/>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1">
    <p:spTree>
      <p:nvGrpSpPr>
        <p:cNvPr id="1836" name="Shape 1836"/>
        <p:cNvGrpSpPr/>
        <p:nvPr/>
      </p:nvGrpSpPr>
      <p:grpSpPr>
        <a:xfrm>
          <a:off x="0" y="0"/>
          <a:ext cx="0" cy="0"/>
          <a:chOff x="0" y="0"/>
          <a:chExt cx="0" cy="0"/>
        </a:xfrm>
      </p:grpSpPr>
      <p:sp>
        <p:nvSpPr>
          <p:cNvPr id="1837" name="Google Shape;1837;p15"/>
          <p:cNvSpPr txBox="1"/>
          <p:nvPr>
            <p:ph type="title"/>
          </p:nvPr>
        </p:nvSpPr>
        <p:spPr>
          <a:xfrm>
            <a:off x="714300" y="5457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38" name="Google Shape;1838;p15"/>
          <p:cNvSpPr txBox="1"/>
          <p:nvPr>
            <p:ph idx="2" type="title"/>
          </p:nvPr>
        </p:nvSpPr>
        <p:spPr>
          <a:xfrm>
            <a:off x="714299" y="2322989"/>
            <a:ext cx="175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Font typeface="Poppins SemiBold"/>
              <a:buNone/>
              <a:defRPr sz="1500">
                <a:latin typeface="Poppins SemiBold"/>
                <a:ea typeface="Poppins SemiBold"/>
                <a:cs typeface="Poppins SemiBold"/>
                <a:sym typeface="Poppins SemiBold"/>
              </a:defRPr>
            </a:lvl1pPr>
            <a:lvl2pPr lvl="1" rtl="0" algn="ctr">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rtl="0" algn="ctr">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rtl="0" algn="ctr">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rtl="0" algn="ctr">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rtl="0" algn="ctr">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rtl="0" algn="ctr">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rtl="0" algn="ctr">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rtl="0" algn="ctr">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p:txBody>
      </p:sp>
      <p:sp>
        <p:nvSpPr>
          <p:cNvPr id="1839" name="Google Shape;1839;p15"/>
          <p:cNvSpPr txBox="1"/>
          <p:nvPr>
            <p:ph idx="1" type="subTitle"/>
          </p:nvPr>
        </p:nvSpPr>
        <p:spPr>
          <a:xfrm>
            <a:off x="857852" y="2659451"/>
            <a:ext cx="14643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sp>
        <p:nvSpPr>
          <p:cNvPr id="1840" name="Google Shape;1840;p15"/>
          <p:cNvSpPr txBox="1"/>
          <p:nvPr>
            <p:ph idx="3" type="title"/>
          </p:nvPr>
        </p:nvSpPr>
        <p:spPr>
          <a:xfrm>
            <a:off x="2731844" y="2322989"/>
            <a:ext cx="175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Font typeface="Poppins SemiBold"/>
              <a:buNone/>
              <a:defRPr sz="1500">
                <a:latin typeface="Poppins SemiBold"/>
                <a:ea typeface="Poppins SemiBold"/>
                <a:cs typeface="Poppins SemiBold"/>
                <a:sym typeface="Poppins SemiBold"/>
              </a:defRPr>
            </a:lvl1pPr>
            <a:lvl2pPr lvl="1" rtl="0" algn="ctr">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rtl="0" algn="ctr">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rtl="0" algn="ctr">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rtl="0" algn="ctr">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rtl="0" algn="ctr">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rtl="0" algn="ctr">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rtl="0" algn="ctr">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rtl="0" algn="ctr">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p:txBody>
      </p:sp>
      <p:sp>
        <p:nvSpPr>
          <p:cNvPr id="1841" name="Google Shape;1841;p15"/>
          <p:cNvSpPr txBox="1"/>
          <p:nvPr>
            <p:ph idx="4" type="subTitle"/>
          </p:nvPr>
        </p:nvSpPr>
        <p:spPr>
          <a:xfrm>
            <a:off x="2875396" y="2659451"/>
            <a:ext cx="14643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grpSp>
        <p:nvGrpSpPr>
          <p:cNvPr id="1842" name="Google Shape;1842;p15"/>
          <p:cNvGrpSpPr/>
          <p:nvPr/>
        </p:nvGrpSpPr>
        <p:grpSpPr>
          <a:xfrm rot="10800000">
            <a:off x="4391614" y="-1062620"/>
            <a:ext cx="5889385" cy="2656239"/>
            <a:chOff x="5619200" y="4458200"/>
            <a:chExt cx="1647150" cy="742900"/>
          </a:xfrm>
        </p:grpSpPr>
        <p:sp>
          <p:nvSpPr>
            <p:cNvPr id="1843" name="Google Shape;1843;p15"/>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5"/>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5"/>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5"/>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5"/>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8" name="Google Shape;1848;p15"/>
          <p:cNvGrpSpPr/>
          <p:nvPr/>
        </p:nvGrpSpPr>
        <p:grpSpPr>
          <a:xfrm flipH="1">
            <a:off x="-486278" y="4432054"/>
            <a:ext cx="3239372" cy="1780558"/>
            <a:chOff x="4178350" y="2375050"/>
            <a:chExt cx="938350" cy="515775"/>
          </a:xfrm>
        </p:grpSpPr>
        <p:sp>
          <p:nvSpPr>
            <p:cNvPr id="1849" name="Google Shape;1849;p15"/>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5"/>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5"/>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5"/>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5"/>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5"/>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5"/>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15"/>
          <p:cNvGrpSpPr/>
          <p:nvPr/>
        </p:nvGrpSpPr>
        <p:grpSpPr>
          <a:xfrm rot="-1180163">
            <a:off x="8111627" y="4505386"/>
            <a:ext cx="1089543" cy="1748178"/>
            <a:chOff x="2402100" y="3854125"/>
            <a:chExt cx="435600" cy="698825"/>
          </a:xfrm>
        </p:grpSpPr>
        <p:sp>
          <p:nvSpPr>
            <p:cNvPr id="1857" name="Google Shape;1857;p15"/>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5"/>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5"/>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5"/>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5"/>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5"/>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5"/>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5"/>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5"/>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5"/>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5"/>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5"/>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5"/>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0" name="Google Shape;1870;p15"/>
          <p:cNvGrpSpPr/>
          <p:nvPr/>
        </p:nvGrpSpPr>
        <p:grpSpPr>
          <a:xfrm rot="-8100000">
            <a:off x="-90095" y="-641248"/>
            <a:ext cx="830250" cy="1464437"/>
            <a:chOff x="2797700" y="3217325"/>
            <a:chExt cx="682725" cy="1204225"/>
          </a:xfrm>
        </p:grpSpPr>
        <p:sp>
          <p:nvSpPr>
            <p:cNvPr id="1871" name="Google Shape;1871;p15"/>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5"/>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5"/>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5"/>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5"/>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5"/>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5"/>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8" name="Google Shape;1878;p15"/>
          <p:cNvGrpSpPr/>
          <p:nvPr/>
        </p:nvGrpSpPr>
        <p:grpSpPr>
          <a:xfrm>
            <a:off x="2095563" y="4602888"/>
            <a:ext cx="700450" cy="636075"/>
            <a:chOff x="3652400" y="3788700"/>
            <a:chExt cx="700450" cy="636075"/>
          </a:xfrm>
        </p:grpSpPr>
        <p:sp>
          <p:nvSpPr>
            <p:cNvPr id="1879" name="Google Shape;1879;p15"/>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5"/>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5"/>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5"/>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5"/>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5"/>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5"/>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5"/>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5"/>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5"/>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5"/>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5"/>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5"/>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5"/>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5"/>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4" name="Google Shape;1894;p15"/>
          <p:cNvGrpSpPr/>
          <p:nvPr/>
        </p:nvGrpSpPr>
        <p:grpSpPr>
          <a:xfrm rot="9629822">
            <a:off x="7970529" y="-832671"/>
            <a:ext cx="1010225" cy="1594224"/>
            <a:chOff x="322650" y="2571325"/>
            <a:chExt cx="573100" cy="904450"/>
          </a:xfrm>
        </p:grpSpPr>
        <p:sp>
          <p:nvSpPr>
            <p:cNvPr id="1895" name="Google Shape;1895;p15"/>
            <p:cNvSpPr/>
            <p:nvPr/>
          </p:nvSpPr>
          <p:spPr>
            <a:xfrm>
              <a:off x="423450" y="2666625"/>
              <a:ext cx="95400" cy="131175"/>
            </a:xfrm>
            <a:custGeom>
              <a:rect b="b" l="l" r="r" t="t"/>
              <a:pathLst>
                <a:path extrusionOk="0" h="5247" w="3816">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5"/>
            <p:cNvSpPr/>
            <p:nvPr/>
          </p:nvSpPr>
          <p:spPr>
            <a:xfrm>
              <a:off x="510300" y="2571325"/>
              <a:ext cx="155125" cy="237325"/>
            </a:xfrm>
            <a:custGeom>
              <a:rect b="b" l="l" r="r" t="t"/>
              <a:pathLst>
                <a:path extrusionOk="0" h="9493" w="6205">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5"/>
            <p:cNvSpPr/>
            <p:nvPr/>
          </p:nvSpPr>
          <p:spPr>
            <a:xfrm>
              <a:off x="548300" y="2691425"/>
              <a:ext cx="236550" cy="266900"/>
            </a:xfrm>
            <a:custGeom>
              <a:rect b="b" l="l" r="r" t="t"/>
              <a:pathLst>
                <a:path extrusionOk="0" h="10676" w="9462">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5"/>
            <p:cNvSpPr/>
            <p:nvPr/>
          </p:nvSpPr>
          <p:spPr>
            <a:xfrm>
              <a:off x="322650" y="2792325"/>
              <a:ext cx="214050" cy="94475"/>
            </a:xfrm>
            <a:custGeom>
              <a:rect b="b" l="l" r="r" t="t"/>
              <a:pathLst>
                <a:path extrusionOk="0" h="3779" w="8562">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5"/>
            <p:cNvSpPr/>
            <p:nvPr/>
          </p:nvSpPr>
          <p:spPr>
            <a:xfrm>
              <a:off x="386225" y="2924175"/>
              <a:ext cx="215625" cy="317975"/>
            </a:xfrm>
            <a:custGeom>
              <a:rect b="b" l="l" r="r" t="t"/>
              <a:pathLst>
                <a:path extrusionOk="0" h="12719" w="8625">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5"/>
            <p:cNvSpPr/>
            <p:nvPr/>
          </p:nvSpPr>
          <p:spPr>
            <a:xfrm>
              <a:off x="579325" y="2835775"/>
              <a:ext cx="316425" cy="283075"/>
            </a:xfrm>
            <a:custGeom>
              <a:rect b="b" l="l" r="r" t="t"/>
              <a:pathLst>
                <a:path extrusionOk="0" h="11323" w="12657">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5"/>
            <p:cNvSpPr/>
            <p:nvPr/>
          </p:nvSpPr>
          <p:spPr>
            <a:xfrm>
              <a:off x="509000" y="2776025"/>
              <a:ext cx="101375" cy="699750"/>
            </a:xfrm>
            <a:custGeom>
              <a:rect b="b" l="l" r="r" t="t"/>
              <a:pathLst>
                <a:path extrusionOk="0" h="27990" w="4055">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15"/>
          <p:cNvGrpSpPr/>
          <p:nvPr/>
        </p:nvGrpSpPr>
        <p:grpSpPr>
          <a:xfrm flipH="1" rot="-4956298">
            <a:off x="8404143" y="4116790"/>
            <a:ext cx="1304099" cy="972225"/>
            <a:chOff x="4500175" y="3779525"/>
            <a:chExt cx="1136425" cy="847075"/>
          </a:xfrm>
        </p:grpSpPr>
        <p:sp>
          <p:nvSpPr>
            <p:cNvPr id="1903" name="Google Shape;1903;p15"/>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5"/>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5"/>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5"/>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5"/>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5"/>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5"/>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5"/>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5"/>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5"/>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5"/>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4" name="Google Shape;1914;p15"/>
          <p:cNvSpPr txBox="1"/>
          <p:nvPr>
            <p:ph idx="5" type="title"/>
          </p:nvPr>
        </p:nvSpPr>
        <p:spPr>
          <a:xfrm>
            <a:off x="4705044" y="2322989"/>
            <a:ext cx="175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Font typeface="Poppins SemiBold"/>
              <a:buNone/>
              <a:defRPr sz="1500">
                <a:latin typeface="Poppins SemiBold"/>
                <a:ea typeface="Poppins SemiBold"/>
                <a:cs typeface="Poppins SemiBold"/>
                <a:sym typeface="Poppins SemiBold"/>
              </a:defRPr>
            </a:lvl1pPr>
            <a:lvl2pPr lvl="1" rtl="0" algn="ctr">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rtl="0" algn="ctr">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rtl="0" algn="ctr">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rtl="0" algn="ctr">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rtl="0" algn="ctr">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rtl="0" algn="ctr">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rtl="0" algn="ctr">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rtl="0" algn="ctr">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p:txBody>
      </p:sp>
      <p:sp>
        <p:nvSpPr>
          <p:cNvPr id="1915" name="Google Shape;1915;p15"/>
          <p:cNvSpPr txBox="1"/>
          <p:nvPr>
            <p:ph idx="6" type="subTitle"/>
          </p:nvPr>
        </p:nvSpPr>
        <p:spPr>
          <a:xfrm>
            <a:off x="4848597" y="2659451"/>
            <a:ext cx="14643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sp>
        <p:nvSpPr>
          <p:cNvPr id="1916" name="Google Shape;1916;p15"/>
          <p:cNvSpPr txBox="1"/>
          <p:nvPr>
            <p:ph idx="7" type="title"/>
          </p:nvPr>
        </p:nvSpPr>
        <p:spPr>
          <a:xfrm>
            <a:off x="6678235" y="2322989"/>
            <a:ext cx="1751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Font typeface="Poppins SemiBold"/>
              <a:buNone/>
              <a:defRPr sz="1500">
                <a:latin typeface="Poppins SemiBold"/>
                <a:ea typeface="Poppins SemiBold"/>
                <a:cs typeface="Poppins SemiBold"/>
                <a:sym typeface="Poppins SemiBold"/>
              </a:defRPr>
            </a:lvl1pPr>
            <a:lvl2pPr lvl="1" rtl="0" algn="ctr">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rtl="0" algn="ctr">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rtl="0" algn="ctr">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rtl="0" algn="ctr">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rtl="0" algn="ctr">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rtl="0" algn="ctr">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rtl="0" algn="ctr">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rtl="0" algn="ctr">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p:txBody>
      </p:sp>
      <p:sp>
        <p:nvSpPr>
          <p:cNvPr id="1917" name="Google Shape;1917;p15"/>
          <p:cNvSpPr txBox="1"/>
          <p:nvPr>
            <p:ph idx="8" type="subTitle"/>
          </p:nvPr>
        </p:nvSpPr>
        <p:spPr>
          <a:xfrm>
            <a:off x="6821939" y="2659451"/>
            <a:ext cx="14643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1918" name="Shape 1918"/>
        <p:cNvGrpSpPr/>
        <p:nvPr/>
      </p:nvGrpSpPr>
      <p:grpSpPr>
        <a:xfrm>
          <a:off x="0" y="0"/>
          <a:ext cx="0" cy="0"/>
          <a:chOff x="0" y="0"/>
          <a:chExt cx="0" cy="0"/>
        </a:xfrm>
      </p:grpSpPr>
      <p:sp>
        <p:nvSpPr>
          <p:cNvPr id="1919" name="Google Shape;1919;p16"/>
          <p:cNvSpPr txBox="1"/>
          <p:nvPr>
            <p:ph type="title"/>
          </p:nvPr>
        </p:nvSpPr>
        <p:spPr>
          <a:xfrm>
            <a:off x="714300" y="54575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20" name="Google Shape;1920;p16"/>
          <p:cNvSpPr txBox="1"/>
          <p:nvPr>
            <p:ph idx="1" type="body"/>
          </p:nvPr>
        </p:nvSpPr>
        <p:spPr>
          <a:xfrm>
            <a:off x="714300" y="1734450"/>
            <a:ext cx="2808000" cy="2508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grpSp>
        <p:nvGrpSpPr>
          <p:cNvPr id="1921" name="Google Shape;1921;p16"/>
          <p:cNvGrpSpPr/>
          <p:nvPr/>
        </p:nvGrpSpPr>
        <p:grpSpPr>
          <a:xfrm flipH="1">
            <a:off x="-830528" y="3821441"/>
            <a:ext cx="3239372" cy="1780558"/>
            <a:chOff x="4178350" y="2375050"/>
            <a:chExt cx="938350" cy="515775"/>
          </a:xfrm>
        </p:grpSpPr>
        <p:sp>
          <p:nvSpPr>
            <p:cNvPr id="1922" name="Google Shape;1922;p16"/>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6"/>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6"/>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6"/>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6"/>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6"/>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6"/>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16"/>
          <p:cNvGrpSpPr/>
          <p:nvPr/>
        </p:nvGrpSpPr>
        <p:grpSpPr>
          <a:xfrm>
            <a:off x="1816335" y="3884955"/>
            <a:ext cx="881125" cy="1554173"/>
            <a:chOff x="2797700" y="3217325"/>
            <a:chExt cx="682725" cy="1204225"/>
          </a:xfrm>
        </p:grpSpPr>
        <p:sp>
          <p:nvSpPr>
            <p:cNvPr id="1930" name="Google Shape;1930;p16"/>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6"/>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6"/>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6"/>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6"/>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6"/>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6"/>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7" name="Google Shape;1937;p16"/>
          <p:cNvSpPr/>
          <p:nvPr/>
        </p:nvSpPr>
        <p:spPr>
          <a:xfrm>
            <a:off x="79575" y="3338363"/>
            <a:ext cx="378599" cy="316724"/>
          </a:xfrm>
          <a:custGeom>
            <a:rect b="b" l="l" r="r" t="t"/>
            <a:pathLst>
              <a:path extrusionOk="0" h="9654" w="1154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8" name="Google Shape;1938;p16"/>
          <p:cNvGrpSpPr/>
          <p:nvPr/>
        </p:nvGrpSpPr>
        <p:grpSpPr>
          <a:xfrm rot="9556908">
            <a:off x="2671536" y="-1109002"/>
            <a:ext cx="1044883" cy="1676392"/>
            <a:chOff x="2402100" y="3854125"/>
            <a:chExt cx="435600" cy="698825"/>
          </a:xfrm>
        </p:grpSpPr>
        <p:sp>
          <p:nvSpPr>
            <p:cNvPr id="1939" name="Google Shape;1939;p16"/>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6"/>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6"/>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6"/>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6"/>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6"/>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6"/>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6"/>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6"/>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6"/>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6"/>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6"/>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6"/>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2" name="Google Shape;1952;p16"/>
          <p:cNvSpPr txBox="1"/>
          <p:nvPr>
            <p:ph idx="2" type="title"/>
          </p:nvPr>
        </p:nvSpPr>
        <p:spPr>
          <a:xfrm>
            <a:off x="714300" y="899125"/>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1900"/>
              <a:buFont typeface="Poppins Medium"/>
              <a:buNone/>
              <a:defRPr sz="1900">
                <a:solidFill>
                  <a:schemeClr val="lt2"/>
                </a:solidFill>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2">
    <p:spTree>
      <p:nvGrpSpPr>
        <p:cNvPr id="1953" name="Shape 1953"/>
        <p:cNvGrpSpPr/>
        <p:nvPr/>
      </p:nvGrpSpPr>
      <p:grpSpPr>
        <a:xfrm>
          <a:off x="0" y="0"/>
          <a:ext cx="0" cy="0"/>
          <a:chOff x="0" y="0"/>
          <a:chExt cx="0" cy="0"/>
        </a:xfrm>
      </p:grpSpPr>
      <p:sp>
        <p:nvSpPr>
          <p:cNvPr id="1954" name="Google Shape;1954;p17"/>
          <p:cNvSpPr txBox="1"/>
          <p:nvPr>
            <p:ph type="title"/>
          </p:nvPr>
        </p:nvSpPr>
        <p:spPr>
          <a:xfrm>
            <a:off x="5621700" y="545750"/>
            <a:ext cx="2808000" cy="755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b="1"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955" name="Google Shape;1955;p17"/>
          <p:cNvSpPr txBox="1"/>
          <p:nvPr>
            <p:ph idx="1" type="body"/>
          </p:nvPr>
        </p:nvSpPr>
        <p:spPr>
          <a:xfrm>
            <a:off x="5621700" y="1734450"/>
            <a:ext cx="2808000" cy="2508600"/>
          </a:xfrm>
          <a:prstGeom prst="rect">
            <a:avLst/>
          </a:prstGeom>
        </p:spPr>
        <p:txBody>
          <a:bodyPr anchorCtr="0" anchor="t" bIns="91425" lIns="91425" spcFirstLastPara="1" rIns="91425" wrap="square" tIns="91425">
            <a:noAutofit/>
          </a:bodyPr>
          <a:lstStyle>
            <a:lvl1pPr indent="-304800" lvl="0" marL="457200" rtl="0" algn="r">
              <a:spcBef>
                <a:spcPts val="0"/>
              </a:spcBef>
              <a:spcAft>
                <a:spcPts val="0"/>
              </a:spcAft>
              <a:buSzPts val="1200"/>
              <a:buChar char="●"/>
              <a:defRPr sz="1200"/>
            </a:lvl1pPr>
            <a:lvl2pPr indent="-304800" lvl="1" marL="914400" rtl="0" algn="r">
              <a:spcBef>
                <a:spcPts val="160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
        <p:nvSpPr>
          <p:cNvPr id="1956" name="Google Shape;1956;p17"/>
          <p:cNvSpPr txBox="1"/>
          <p:nvPr>
            <p:ph idx="2" type="title"/>
          </p:nvPr>
        </p:nvSpPr>
        <p:spPr>
          <a:xfrm>
            <a:off x="5621700" y="899125"/>
            <a:ext cx="2808000" cy="755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1900"/>
              <a:buFont typeface="Poppins Medium"/>
              <a:buNone/>
              <a:defRPr sz="1900">
                <a:solidFill>
                  <a:schemeClr val="lt2"/>
                </a:solidFill>
                <a:latin typeface="Poppins Medium"/>
                <a:ea typeface="Poppins Medium"/>
                <a:cs typeface="Poppins Medium"/>
                <a:sym typeface="Poppins Medium"/>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pSp>
        <p:nvGrpSpPr>
          <p:cNvPr id="1957" name="Google Shape;1957;p17"/>
          <p:cNvGrpSpPr/>
          <p:nvPr/>
        </p:nvGrpSpPr>
        <p:grpSpPr>
          <a:xfrm rot="10800000">
            <a:off x="4635189" y="-2110495"/>
            <a:ext cx="5889385" cy="2656239"/>
            <a:chOff x="5619200" y="4458200"/>
            <a:chExt cx="1647150" cy="742900"/>
          </a:xfrm>
        </p:grpSpPr>
        <p:sp>
          <p:nvSpPr>
            <p:cNvPr id="1958" name="Google Shape;1958;p17"/>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7"/>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7"/>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7"/>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7"/>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17"/>
          <p:cNvGrpSpPr/>
          <p:nvPr/>
        </p:nvGrpSpPr>
        <p:grpSpPr>
          <a:xfrm rot="-1180163">
            <a:off x="7792002" y="4375411"/>
            <a:ext cx="1089543" cy="1748178"/>
            <a:chOff x="2402100" y="3854125"/>
            <a:chExt cx="435600" cy="698825"/>
          </a:xfrm>
        </p:grpSpPr>
        <p:sp>
          <p:nvSpPr>
            <p:cNvPr id="1964" name="Google Shape;1964;p17"/>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7"/>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7"/>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7"/>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7"/>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7"/>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7"/>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7"/>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7"/>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7"/>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7"/>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7"/>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7"/>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7" name="Google Shape;1977;p17"/>
          <p:cNvGrpSpPr/>
          <p:nvPr/>
        </p:nvGrpSpPr>
        <p:grpSpPr>
          <a:xfrm flipH="1" rot="4365907">
            <a:off x="4577432" y="-605935"/>
            <a:ext cx="1304077" cy="972228"/>
            <a:chOff x="4500175" y="3779525"/>
            <a:chExt cx="1136425" cy="847075"/>
          </a:xfrm>
        </p:grpSpPr>
        <p:sp>
          <p:nvSpPr>
            <p:cNvPr id="1978" name="Google Shape;1978;p17"/>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7"/>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7"/>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7"/>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7"/>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7"/>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7"/>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7"/>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7"/>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7"/>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7"/>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17"/>
          <p:cNvGrpSpPr/>
          <p:nvPr/>
        </p:nvGrpSpPr>
        <p:grpSpPr>
          <a:xfrm flipH="1" rot="-749388">
            <a:off x="8658339" y="3573413"/>
            <a:ext cx="881085" cy="1554102"/>
            <a:chOff x="2797700" y="3217325"/>
            <a:chExt cx="682725" cy="1204225"/>
          </a:xfrm>
        </p:grpSpPr>
        <p:sp>
          <p:nvSpPr>
            <p:cNvPr id="1990" name="Google Shape;1990;p17"/>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7"/>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7"/>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7"/>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7"/>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7"/>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7"/>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p:cSld name="CUSTOM_2">
    <p:spTree>
      <p:nvGrpSpPr>
        <p:cNvPr id="1997" name="Shape 1997"/>
        <p:cNvGrpSpPr/>
        <p:nvPr/>
      </p:nvGrpSpPr>
      <p:grpSpPr>
        <a:xfrm>
          <a:off x="0" y="0"/>
          <a:ext cx="0" cy="0"/>
          <a:chOff x="0" y="0"/>
          <a:chExt cx="0" cy="0"/>
        </a:xfrm>
      </p:grpSpPr>
      <p:sp>
        <p:nvSpPr>
          <p:cNvPr id="1998" name="Google Shape;1998;p18"/>
          <p:cNvSpPr txBox="1"/>
          <p:nvPr>
            <p:ph type="title"/>
          </p:nvPr>
        </p:nvSpPr>
        <p:spPr>
          <a:xfrm>
            <a:off x="714300" y="5457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1999" name="Google Shape;1999;p18"/>
          <p:cNvGrpSpPr/>
          <p:nvPr/>
        </p:nvGrpSpPr>
        <p:grpSpPr>
          <a:xfrm flipH="1" rot="10800000">
            <a:off x="6781458" y="-1018402"/>
            <a:ext cx="3596883" cy="1977069"/>
            <a:chOff x="4178350" y="2375050"/>
            <a:chExt cx="938350" cy="515775"/>
          </a:xfrm>
        </p:grpSpPr>
        <p:sp>
          <p:nvSpPr>
            <p:cNvPr id="2000" name="Google Shape;2000;p18"/>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8"/>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8"/>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8"/>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8"/>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8"/>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8"/>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7" name="Google Shape;2007;p18"/>
          <p:cNvGrpSpPr/>
          <p:nvPr/>
        </p:nvGrpSpPr>
        <p:grpSpPr>
          <a:xfrm rot="1908640">
            <a:off x="-506044" y="3997171"/>
            <a:ext cx="1853891" cy="1381864"/>
            <a:chOff x="4500175" y="3779525"/>
            <a:chExt cx="1136425" cy="847075"/>
          </a:xfrm>
        </p:grpSpPr>
        <p:sp>
          <p:nvSpPr>
            <p:cNvPr id="2008" name="Google Shape;2008;p18"/>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8"/>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8"/>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8"/>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8"/>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8"/>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8"/>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8"/>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8"/>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8"/>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8"/>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9" name="Google Shape;2019;p18"/>
          <p:cNvGrpSpPr/>
          <p:nvPr/>
        </p:nvGrpSpPr>
        <p:grpSpPr>
          <a:xfrm rot="-10241612">
            <a:off x="8570423" y="-199156"/>
            <a:ext cx="730366" cy="1353767"/>
            <a:chOff x="2797700" y="3217325"/>
            <a:chExt cx="682725" cy="1204225"/>
          </a:xfrm>
        </p:grpSpPr>
        <p:sp>
          <p:nvSpPr>
            <p:cNvPr id="2020" name="Google Shape;2020;p18"/>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8"/>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8"/>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8"/>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8"/>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8"/>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8"/>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7" name="Google Shape;2027;p18"/>
          <p:cNvGrpSpPr/>
          <p:nvPr/>
        </p:nvGrpSpPr>
        <p:grpSpPr>
          <a:xfrm>
            <a:off x="1247907" y="4602898"/>
            <a:ext cx="548733" cy="498301"/>
            <a:chOff x="3652400" y="3788700"/>
            <a:chExt cx="700450" cy="636075"/>
          </a:xfrm>
        </p:grpSpPr>
        <p:sp>
          <p:nvSpPr>
            <p:cNvPr id="2028" name="Google Shape;2028;p18"/>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8"/>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8"/>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8"/>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8"/>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8"/>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8"/>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8"/>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8"/>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8"/>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8"/>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8"/>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8"/>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8"/>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8"/>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2043" name="Shape 2043"/>
        <p:cNvGrpSpPr/>
        <p:nvPr/>
      </p:nvGrpSpPr>
      <p:grpSpPr>
        <a:xfrm>
          <a:off x="0" y="0"/>
          <a:ext cx="0" cy="0"/>
          <a:chOff x="0" y="0"/>
          <a:chExt cx="0" cy="0"/>
        </a:xfrm>
      </p:grpSpPr>
      <p:sp>
        <p:nvSpPr>
          <p:cNvPr id="2044" name="Google Shape;2044;p19"/>
          <p:cNvSpPr txBox="1"/>
          <p:nvPr>
            <p:ph type="title"/>
          </p:nvPr>
        </p:nvSpPr>
        <p:spPr>
          <a:xfrm>
            <a:off x="714300" y="5457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2045" name="Google Shape;2045;p19"/>
          <p:cNvGrpSpPr/>
          <p:nvPr/>
        </p:nvGrpSpPr>
        <p:grpSpPr>
          <a:xfrm>
            <a:off x="-968865" y="4042420"/>
            <a:ext cx="4033310" cy="2216956"/>
            <a:chOff x="4178350" y="2375050"/>
            <a:chExt cx="938350" cy="515775"/>
          </a:xfrm>
        </p:grpSpPr>
        <p:sp>
          <p:nvSpPr>
            <p:cNvPr id="2046" name="Google Shape;2046;p19"/>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9"/>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9"/>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9"/>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9"/>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9"/>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9"/>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3" name="Google Shape;2053;p19"/>
          <p:cNvSpPr txBox="1"/>
          <p:nvPr>
            <p:ph idx="2" type="title"/>
          </p:nvPr>
        </p:nvSpPr>
        <p:spPr>
          <a:xfrm>
            <a:off x="739275" y="1586050"/>
            <a:ext cx="217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Poppins SemiBold"/>
              <a:buNone/>
              <a:defRPr b="1" sz="1600"/>
            </a:lvl1pPr>
            <a:lvl2pPr lvl="1" rtl="0" algn="ctr">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rtl="0" algn="ctr">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rtl="0" algn="ctr">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rtl="0" algn="ctr">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rtl="0" algn="ctr">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rtl="0" algn="ctr">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rtl="0" algn="ctr">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rtl="0" algn="ctr">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p:txBody>
      </p:sp>
      <p:sp>
        <p:nvSpPr>
          <p:cNvPr id="2054" name="Google Shape;2054;p19"/>
          <p:cNvSpPr txBox="1"/>
          <p:nvPr>
            <p:ph idx="1" type="subTitle"/>
          </p:nvPr>
        </p:nvSpPr>
        <p:spPr>
          <a:xfrm>
            <a:off x="917725" y="2022975"/>
            <a:ext cx="1820100" cy="144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p:txBody>
      </p:sp>
      <p:sp>
        <p:nvSpPr>
          <p:cNvPr id="2055" name="Google Shape;2055;p19"/>
          <p:cNvSpPr txBox="1"/>
          <p:nvPr>
            <p:ph idx="3" type="title"/>
          </p:nvPr>
        </p:nvSpPr>
        <p:spPr>
          <a:xfrm>
            <a:off x="3497484" y="1586050"/>
            <a:ext cx="217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Poppins SemiBold"/>
              <a:buNone/>
              <a:defRPr b="1" sz="1600"/>
            </a:lvl1pPr>
            <a:lvl2pPr lvl="1" rtl="0" algn="ctr">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rtl="0" algn="ctr">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rtl="0" algn="ctr">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rtl="0" algn="ctr">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rtl="0" algn="ctr">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rtl="0" algn="ctr">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rtl="0" algn="ctr">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rtl="0" algn="ctr">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p:txBody>
      </p:sp>
      <p:sp>
        <p:nvSpPr>
          <p:cNvPr id="2056" name="Google Shape;2056;p19"/>
          <p:cNvSpPr txBox="1"/>
          <p:nvPr>
            <p:ph idx="4" type="subTitle"/>
          </p:nvPr>
        </p:nvSpPr>
        <p:spPr>
          <a:xfrm>
            <a:off x="3675927" y="2022975"/>
            <a:ext cx="1820100" cy="144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p:txBody>
      </p:sp>
      <p:sp>
        <p:nvSpPr>
          <p:cNvPr id="2057" name="Google Shape;2057;p19"/>
          <p:cNvSpPr txBox="1"/>
          <p:nvPr>
            <p:ph idx="5" type="title"/>
          </p:nvPr>
        </p:nvSpPr>
        <p:spPr>
          <a:xfrm>
            <a:off x="6255669" y="1586050"/>
            <a:ext cx="217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Poppins SemiBold"/>
              <a:buNone/>
              <a:defRPr b="1" sz="1600"/>
            </a:lvl1pPr>
            <a:lvl2pPr lvl="1" rtl="0" algn="ctr">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rtl="0" algn="ctr">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rtl="0" algn="ctr">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rtl="0" algn="ctr">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rtl="0" algn="ctr">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rtl="0" algn="ctr">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rtl="0" algn="ctr">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rtl="0" algn="ctr">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p:txBody>
      </p:sp>
      <p:sp>
        <p:nvSpPr>
          <p:cNvPr id="2058" name="Google Shape;2058;p19"/>
          <p:cNvSpPr txBox="1"/>
          <p:nvPr>
            <p:ph idx="6" type="subTitle"/>
          </p:nvPr>
        </p:nvSpPr>
        <p:spPr>
          <a:xfrm>
            <a:off x="6434105" y="2022975"/>
            <a:ext cx="1820100" cy="144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p:txBody>
      </p:sp>
      <p:grpSp>
        <p:nvGrpSpPr>
          <p:cNvPr id="2059" name="Google Shape;2059;p19"/>
          <p:cNvGrpSpPr/>
          <p:nvPr/>
        </p:nvGrpSpPr>
        <p:grpSpPr>
          <a:xfrm flipH="1">
            <a:off x="4934001" y="3770105"/>
            <a:ext cx="5889385" cy="2656239"/>
            <a:chOff x="5619200" y="4458200"/>
            <a:chExt cx="1647150" cy="742900"/>
          </a:xfrm>
        </p:grpSpPr>
        <p:sp>
          <p:nvSpPr>
            <p:cNvPr id="2060" name="Google Shape;2060;p19"/>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9"/>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9"/>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9"/>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9"/>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5" name="Google Shape;2065;p19"/>
          <p:cNvSpPr/>
          <p:nvPr/>
        </p:nvSpPr>
        <p:spPr>
          <a:xfrm rot="-902929">
            <a:off x="1886651" y="3970630"/>
            <a:ext cx="1751665" cy="1566079"/>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6" name="Google Shape;2066;p19"/>
          <p:cNvGrpSpPr/>
          <p:nvPr/>
        </p:nvGrpSpPr>
        <p:grpSpPr>
          <a:xfrm rot="2510711">
            <a:off x="-447363" y="3313698"/>
            <a:ext cx="892133" cy="1431825"/>
            <a:chOff x="2402100" y="3854125"/>
            <a:chExt cx="435600" cy="698825"/>
          </a:xfrm>
        </p:grpSpPr>
        <p:sp>
          <p:nvSpPr>
            <p:cNvPr id="2067" name="Google Shape;2067;p19"/>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9"/>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9"/>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9"/>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9"/>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9"/>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9"/>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9"/>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9"/>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9"/>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9"/>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9"/>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9"/>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0" name="Google Shape;2080;p19"/>
          <p:cNvGrpSpPr/>
          <p:nvPr/>
        </p:nvGrpSpPr>
        <p:grpSpPr>
          <a:xfrm flipH="1" rot="-3072683">
            <a:off x="4221003" y="4225120"/>
            <a:ext cx="1152957" cy="1851544"/>
            <a:chOff x="2402100" y="3854125"/>
            <a:chExt cx="435600" cy="698825"/>
          </a:xfrm>
        </p:grpSpPr>
        <p:sp>
          <p:nvSpPr>
            <p:cNvPr id="2081" name="Google Shape;2081;p19"/>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9"/>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9"/>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9"/>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9"/>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9"/>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9"/>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9"/>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9"/>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9"/>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9"/>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9"/>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9"/>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4" name="Google Shape;2094;p19"/>
          <p:cNvGrpSpPr/>
          <p:nvPr/>
        </p:nvGrpSpPr>
        <p:grpSpPr>
          <a:xfrm rot="418436">
            <a:off x="8074456" y="3054449"/>
            <a:ext cx="1481094" cy="2494688"/>
            <a:chOff x="3026750" y="1552825"/>
            <a:chExt cx="1108700" cy="1867600"/>
          </a:xfrm>
        </p:grpSpPr>
        <p:sp>
          <p:nvSpPr>
            <p:cNvPr id="2095" name="Google Shape;2095;p19"/>
            <p:cNvSpPr/>
            <p:nvPr/>
          </p:nvSpPr>
          <p:spPr>
            <a:xfrm>
              <a:off x="3517625" y="1552825"/>
              <a:ext cx="235775" cy="558625"/>
            </a:xfrm>
            <a:custGeom>
              <a:rect b="b" l="l" r="r" t="t"/>
              <a:pathLst>
                <a:path extrusionOk="0" h="22345" w="9431">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9"/>
            <p:cNvSpPr/>
            <p:nvPr/>
          </p:nvSpPr>
          <p:spPr>
            <a:xfrm>
              <a:off x="3666525" y="1821075"/>
              <a:ext cx="411675" cy="323500"/>
            </a:xfrm>
            <a:custGeom>
              <a:rect b="b" l="l" r="r" t="t"/>
              <a:pathLst>
                <a:path extrusionOk="0" h="12940" w="16467">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9"/>
            <p:cNvSpPr/>
            <p:nvPr/>
          </p:nvSpPr>
          <p:spPr>
            <a:xfrm>
              <a:off x="3382700" y="1934550"/>
              <a:ext cx="340975" cy="237375"/>
            </a:xfrm>
            <a:custGeom>
              <a:rect b="b" l="l" r="r" t="t"/>
              <a:pathLst>
                <a:path extrusionOk="0" h="9495" w="13639">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9"/>
            <p:cNvSpPr/>
            <p:nvPr/>
          </p:nvSpPr>
          <p:spPr>
            <a:xfrm>
              <a:off x="3696300" y="2037575"/>
              <a:ext cx="439150" cy="352000"/>
            </a:xfrm>
            <a:custGeom>
              <a:rect b="b" l="l" r="r" t="t"/>
              <a:pathLst>
                <a:path extrusionOk="0" h="14080" w="17566">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9"/>
            <p:cNvSpPr/>
            <p:nvPr/>
          </p:nvSpPr>
          <p:spPr>
            <a:xfrm>
              <a:off x="3363300" y="2187475"/>
              <a:ext cx="369775" cy="331275"/>
            </a:xfrm>
            <a:custGeom>
              <a:rect b="b" l="l" r="r" t="t"/>
              <a:pathLst>
                <a:path extrusionOk="0" h="13251" w="14791">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9"/>
            <p:cNvSpPr/>
            <p:nvPr/>
          </p:nvSpPr>
          <p:spPr>
            <a:xfrm>
              <a:off x="3636250" y="2375375"/>
              <a:ext cx="441475" cy="350150"/>
            </a:xfrm>
            <a:custGeom>
              <a:rect b="b" l="l" r="r" t="t"/>
              <a:pathLst>
                <a:path extrusionOk="0" h="14006" w="17659">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9"/>
            <p:cNvSpPr/>
            <p:nvPr/>
          </p:nvSpPr>
          <p:spPr>
            <a:xfrm>
              <a:off x="3266925" y="2664000"/>
              <a:ext cx="420475" cy="134025"/>
            </a:xfrm>
            <a:custGeom>
              <a:rect b="b" l="l" r="r" t="t"/>
              <a:pathLst>
                <a:path extrusionOk="0" h="5361" w="16819">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9"/>
            <p:cNvSpPr/>
            <p:nvPr/>
          </p:nvSpPr>
          <p:spPr>
            <a:xfrm>
              <a:off x="3501350" y="2560000"/>
              <a:ext cx="177875" cy="161425"/>
            </a:xfrm>
            <a:custGeom>
              <a:rect b="b" l="l" r="r" t="t"/>
              <a:pathLst>
                <a:path extrusionOk="0" h="6457" w="7115">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9"/>
            <p:cNvSpPr/>
            <p:nvPr/>
          </p:nvSpPr>
          <p:spPr>
            <a:xfrm>
              <a:off x="3631300" y="2657975"/>
              <a:ext cx="311325" cy="64150"/>
            </a:xfrm>
            <a:custGeom>
              <a:rect b="b" l="l" r="r" t="t"/>
              <a:pathLst>
                <a:path extrusionOk="0" h="2566" w="12453">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9"/>
            <p:cNvSpPr/>
            <p:nvPr/>
          </p:nvSpPr>
          <p:spPr>
            <a:xfrm>
              <a:off x="3596925" y="2760425"/>
              <a:ext cx="204875" cy="192375"/>
            </a:xfrm>
            <a:custGeom>
              <a:rect b="b" l="l" r="r" t="t"/>
              <a:pathLst>
                <a:path extrusionOk="0" h="7695" w="8195">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9"/>
            <p:cNvSpPr/>
            <p:nvPr/>
          </p:nvSpPr>
          <p:spPr>
            <a:xfrm>
              <a:off x="3388900" y="2884800"/>
              <a:ext cx="251650" cy="86400"/>
            </a:xfrm>
            <a:custGeom>
              <a:rect b="b" l="l" r="r" t="t"/>
              <a:pathLst>
                <a:path extrusionOk="0" h="3456" w="10066">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9"/>
            <p:cNvSpPr/>
            <p:nvPr/>
          </p:nvSpPr>
          <p:spPr>
            <a:xfrm>
              <a:off x="3060100" y="2488550"/>
              <a:ext cx="300900" cy="466975"/>
            </a:xfrm>
            <a:custGeom>
              <a:rect b="b" l="l" r="r" t="t"/>
              <a:pathLst>
                <a:path extrusionOk="0" h="18679" w="12036">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9"/>
            <p:cNvSpPr/>
            <p:nvPr/>
          </p:nvSpPr>
          <p:spPr>
            <a:xfrm>
              <a:off x="3026750" y="2889000"/>
              <a:ext cx="333600" cy="115875"/>
            </a:xfrm>
            <a:custGeom>
              <a:rect b="b" l="l" r="r" t="t"/>
              <a:pathLst>
                <a:path extrusionOk="0" h="4635" w="13344">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9"/>
            <p:cNvSpPr/>
            <p:nvPr/>
          </p:nvSpPr>
          <p:spPr>
            <a:xfrm>
              <a:off x="3103525" y="3018500"/>
              <a:ext cx="382200" cy="152775"/>
            </a:xfrm>
            <a:custGeom>
              <a:rect b="b" l="l" r="r" t="t"/>
              <a:pathLst>
                <a:path extrusionOk="0" h="6111" w="15288">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9"/>
            <p:cNvSpPr/>
            <p:nvPr/>
          </p:nvSpPr>
          <p:spPr>
            <a:xfrm>
              <a:off x="3296100" y="3087275"/>
              <a:ext cx="216125" cy="333150"/>
            </a:xfrm>
            <a:custGeom>
              <a:rect b="b" l="l" r="r" t="t"/>
              <a:pathLst>
                <a:path extrusionOk="0" h="13326" w="8645">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9"/>
            <p:cNvSpPr/>
            <p:nvPr/>
          </p:nvSpPr>
          <p:spPr>
            <a:xfrm>
              <a:off x="3568025" y="2838900"/>
              <a:ext cx="380325" cy="518525"/>
            </a:xfrm>
            <a:custGeom>
              <a:rect b="b" l="l" r="r" t="t"/>
              <a:pathLst>
                <a:path extrusionOk="0" h="20741" w="15213">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9"/>
            <p:cNvSpPr/>
            <p:nvPr/>
          </p:nvSpPr>
          <p:spPr>
            <a:xfrm>
              <a:off x="3653750" y="3228600"/>
              <a:ext cx="477550" cy="187900"/>
            </a:xfrm>
            <a:custGeom>
              <a:rect b="b" l="l" r="r" t="t"/>
              <a:pathLst>
                <a:path extrusionOk="0" h="7516" w="19102">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9"/>
            <p:cNvSpPr/>
            <p:nvPr/>
          </p:nvSpPr>
          <p:spPr>
            <a:xfrm>
              <a:off x="3316825" y="2947825"/>
              <a:ext cx="291075" cy="292850"/>
            </a:xfrm>
            <a:custGeom>
              <a:rect b="b" l="l" r="r" t="t"/>
              <a:pathLst>
                <a:path extrusionOk="0" h="11714" w="11643">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9"/>
            <p:cNvSpPr/>
            <p:nvPr/>
          </p:nvSpPr>
          <p:spPr>
            <a:xfrm>
              <a:off x="3592850" y="2082700"/>
              <a:ext cx="154350" cy="1167000"/>
            </a:xfrm>
            <a:custGeom>
              <a:rect b="b" l="l" r="r" t="t"/>
              <a:pathLst>
                <a:path extrusionOk="0" h="46680" w="6174">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4" name="Google Shape;2114;p19"/>
          <p:cNvGrpSpPr/>
          <p:nvPr/>
        </p:nvGrpSpPr>
        <p:grpSpPr>
          <a:xfrm>
            <a:off x="7050713" y="4328538"/>
            <a:ext cx="700450" cy="636075"/>
            <a:chOff x="3652400" y="3788700"/>
            <a:chExt cx="700450" cy="636075"/>
          </a:xfrm>
        </p:grpSpPr>
        <p:sp>
          <p:nvSpPr>
            <p:cNvPr id="2115" name="Google Shape;2115;p19"/>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9"/>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9"/>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9"/>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9"/>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9"/>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9"/>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9"/>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9"/>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9"/>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9"/>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9"/>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9"/>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9"/>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9"/>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0" name="Google Shape;2130;p19"/>
          <p:cNvGrpSpPr/>
          <p:nvPr/>
        </p:nvGrpSpPr>
        <p:grpSpPr>
          <a:xfrm rot="2397965">
            <a:off x="542309" y="4654406"/>
            <a:ext cx="1392016" cy="1037643"/>
            <a:chOff x="4500175" y="3779525"/>
            <a:chExt cx="1136425" cy="847075"/>
          </a:xfrm>
        </p:grpSpPr>
        <p:sp>
          <p:nvSpPr>
            <p:cNvPr id="2131" name="Google Shape;2131;p19"/>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9"/>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9"/>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9"/>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9"/>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9"/>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9"/>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9"/>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9"/>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9"/>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9"/>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4">
    <p:spTree>
      <p:nvGrpSpPr>
        <p:cNvPr id="2142" name="Shape 2142"/>
        <p:cNvGrpSpPr/>
        <p:nvPr/>
      </p:nvGrpSpPr>
      <p:grpSpPr>
        <a:xfrm>
          <a:off x="0" y="0"/>
          <a:ext cx="0" cy="0"/>
          <a:chOff x="0" y="0"/>
          <a:chExt cx="0" cy="0"/>
        </a:xfrm>
      </p:grpSpPr>
      <p:sp>
        <p:nvSpPr>
          <p:cNvPr id="2143" name="Google Shape;2143;p20"/>
          <p:cNvSpPr txBox="1"/>
          <p:nvPr>
            <p:ph type="title"/>
          </p:nvPr>
        </p:nvSpPr>
        <p:spPr>
          <a:xfrm>
            <a:off x="714300" y="5457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44" name="Google Shape;2144;p20"/>
          <p:cNvSpPr txBox="1"/>
          <p:nvPr>
            <p:ph idx="2" type="title"/>
          </p:nvPr>
        </p:nvSpPr>
        <p:spPr>
          <a:xfrm>
            <a:off x="1495575" y="1942475"/>
            <a:ext cx="2250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Font typeface="Poppins SemiBold"/>
              <a:buNone/>
              <a:defRPr b="1" sz="1500"/>
            </a:lvl1pPr>
            <a:lvl2pPr lvl="1" rtl="0" algn="ctr">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rtl="0" algn="ctr">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rtl="0" algn="ctr">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rtl="0" algn="ctr">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rtl="0" algn="ctr">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rtl="0" algn="ctr">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rtl="0" algn="ctr">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rtl="0" algn="ctr">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p:txBody>
      </p:sp>
      <p:sp>
        <p:nvSpPr>
          <p:cNvPr id="2145" name="Google Shape;2145;p20"/>
          <p:cNvSpPr txBox="1"/>
          <p:nvPr>
            <p:ph idx="1" type="subTitle"/>
          </p:nvPr>
        </p:nvSpPr>
        <p:spPr>
          <a:xfrm>
            <a:off x="1679983" y="2278928"/>
            <a:ext cx="18813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sp>
        <p:nvSpPr>
          <p:cNvPr id="2146" name="Google Shape;2146;p20"/>
          <p:cNvSpPr txBox="1"/>
          <p:nvPr>
            <p:ph idx="3" type="title"/>
          </p:nvPr>
        </p:nvSpPr>
        <p:spPr>
          <a:xfrm>
            <a:off x="5398422" y="1942475"/>
            <a:ext cx="2250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Font typeface="Poppins SemiBold"/>
              <a:buNone/>
              <a:defRPr b="1" sz="1500"/>
            </a:lvl1pPr>
            <a:lvl2pPr lvl="1" rtl="0" algn="ctr">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rtl="0" algn="ctr">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rtl="0" algn="ctr">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rtl="0" algn="ctr">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rtl="0" algn="ctr">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rtl="0" algn="ctr">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rtl="0" algn="ctr">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rtl="0" algn="ctr">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p:txBody>
      </p:sp>
      <p:sp>
        <p:nvSpPr>
          <p:cNvPr id="2147" name="Google Shape;2147;p20"/>
          <p:cNvSpPr txBox="1"/>
          <p:nvPr>
            <p:ph idx="4" type="subTitle"/>
          </p:nvPr>
        </p:nvSpPr>
        <p:spPr>
          <a:xfrm>
            <a:off x="5582830" y="2278928"/>
            <a:ext cx="18813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p:txBody>
      </p:sp>
      <p:grpSp>
        <p:nvGrpSpPr>
          <p:cNvPr id="2148" name="Google Shape;2148;p20"/>
          <p:cNvGrpSpPr/>
          <p:nvPr/>
        </p:nvGrpSpPr>
        <p:grpSpPr>
          <a:xfrm flipH="1" rot="10800000">
            <a:off x="-1428380" y="-930117"/>
            <a:ext cx="4080320" cy="1840312"/>
            <a:chOff x="5619200" y="4458200"/>
            <a:chExt cx="1647150" cy="742900"/>
          </a:xfrm>
        </p:grpSpPr>
        <p:sp>
          <p:nvSpPr>
            <p:cNvPr id="2149" name="Google Shape;2149;p20"/>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0"/>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0"/>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0"/>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0"/>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4" name="Google Shape;2154;p20"/>
          <p:cNvGrpSpPr/>
          <p:nvPr/>
        </p:nvGrpSpPr>
        <p:grpSpPr>
          <a:xfrm rot="2700000">
            <a:off x="7520181" y="4678617"/>
            <a:ext cx="1617112" cy="1205372"/>
            <a:chOff x="4500175" y="3779525"/>
            <a:chExt cx="1136425" cy="847075"/>
          </a:xfrm>
        </p:grpSpPr>
        <p:sp>
          <p:nvSpPr>
            <p:cNvPr id="2155" name="Google Shape;2155;p20"/>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0"/>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0"/>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0"/>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0"/>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0"/>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0"/>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0"/>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0"/>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0"/>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0"/>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6" name="Google Shape;2166;p20"/>
          <p:cNvGrpSpPr/>
          <p:nvPr/>
        </p:nvGrpSpPr>
        <p:grpSpPr>
          <a:xfrm rot="-960419">
            <a:off x="8410457" y="3802539"/>
            <a:ext cx="996295" cy="1600728"/>
            <a:chOff x="2402100" y="3854125"/>
            <a:chExt cx="435600" cy="698825"/>
          </a:xfrm>
        </p:grpSpPr>
        <p:sp>
          <p:nvSpPr>
            <p:cNvPr id="2167" name="Google Shape;2167;p20"/>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0"/>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0"/>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0"/>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0"/>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0"/>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0"/>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0"/>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0"/>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0"/>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0"/>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0"/>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0"/>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2" name="Shape 452"/>
        <p:cNvGrpSpPr/>
        <p:nvPr/>
      </p:nvGrpSpPr>
      <p:grpSpPr>
        <a:xfrm>
          <a:off x="0" y="0"/>
          <a:ext cx="0" cy="0"/>
          <a:chOff x="0" y="0"/>
          <a:chExt cx="0" cy="0"/>
        </a:xfrm>
      </p:grpSpPr>
      <p:sp>
        <p:nvSpPr>
          <p:cNvPr id="453" name="Google Shape;453;p3"/>
          <p:cNvSpPr txBox="1"/>
          <p:nvPr>
            <p:ph type="title"/>
          </p:nvPr>
        </p:nvSpPr>
        <p:spPr>
          <a:xfrm>
            <a:off x="1704900" y="1118800"/>
            <a:ext cx="4638600" cy="18987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b="1"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54" name="Google Shape;45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grpSp>
        <p:nvGrpSpPr>
          <p:cNvPr id="455" name="Google Shape;455;p3"/>
          <p:cNvGrpSpPr/>
          <p:nvPr/>
        </p:nvGrpSpPr>
        <p:grpSpPr>
          <a:xfrm>
            <a:off x="-782860" y="3775347"/>
            <a:ext cx="5152105" cy="2831811"/>
            <a:chOff x="4178350" y="2375050"/>
            <a:chExt cx="938350" cy="515775"/>
          </a:xfrm>
        </p:grpSpPr>
        <p:sp>
          <p:nvSpPr>
            <p:cNvPr id="456" name="Google Shape;456;p3"/>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3"/>
          <p:cNvGrpSpPr/>
          <p:nvPr/>
        </p:nvGrpSpPr>
        <p:grpSpPr>
          <a:xfrm>
            <a:off x="6372473" y="2804915"/>
            <a:ext cx="3602094" cy="3253055"/>
            <a:chOff x="1992250" y="544500"/>
            <a:chExt cx="1080250" cy="975575"/>
          </a:xfrm>
        </p:grpSpPr>
        <p:sp>
          <p:nvSpPr>
            <p:cNvPr id="464" name="Google Shape;464;p3"/>
            <p:cNvSpPr/>
            <p:nvPr/>
          </p:nvSpPr>
          <p:spPr>
            <a:xfrm>
              <a:off x="1992250" y="544500"/>
              <a:ext cx="999625" cy="975575"/>
            </a:xfrm>
            <a:custGeom>
              <a:rect b="b" l="l" r="r" t="t"/>
              <a:pathLst>
                <a:path extrusionOk="0" h="39023" w="39985">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
            <p:cNvSpPr/>
            <p:nvPr/>
          </p:nvSpPr>
          <p:spPr>
            <a:xfrm>
              <a:off x="2005450" y="605475"/>
              <a:ext cx="1067050" cy="840675"/>
            </a:xfrm>
            <a:custGeom>
              <a:rect b="b" l="l" r="r" t="t"/>
              <a:pathLst>
                <a:path extrusionOk="0" h="33627" w="42682">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3"/>
          <p:cNvGrpSpPr/>
          <p:nvPr/>
        </p:nvGrpSpPr>
        <p:grpSpPr>
          <a:xfrm rot="10799904">
            <a:off x="4302573" y="-835826"/>
            <a:ext cx="5915080" cy="2667902"/>
            <a:chOff x="5619200" y="4458200"/>
            <a:chExt cx="1647150" cy="742900"/>
          </a:xfrm>
        </p:grpSpPr>
        <p:sp>
          <p:nvSpPr>
            <p:cNvPr id="467" name="Google Shape;467;p3"/>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3"/>
          <p:cNvGrpSpPr/>
          <p:nvPr/>
        </p:nvGrpSpPr>
        <p:grpSpPr>
          <a:xfrm rot="-9231878">
            <a:off x="-141228" y="-529839"/>
            <a:ext cx="1480974" cy="2494776"/>
            <a:chOff x="3026750" y="1552825"/>
            <a:chExt cx="1108700" cy="1867600"/>
          </a:xfrm>
        </p:grpSpPr>
        <p:sp>
          <p:nvSpPr>
            <p:cNvPr id="473" name="Google Shape;473;p3"/>
            <p:cNvSpPr/>
            <p:nvPr/>
          </p:nvSpPr>
          <p:spPr>
            <a:xfrm>
              <a:off x="3517625" y="1552825"/>
              <a:ext cx="235775" cy="558625"/>
            </a:xfrm>
            <a:custGeom>
              <a:rect b="b" l="l" r="r" t="t"/>
              <a:pathLst>
                <a:path extrusionOk="0" h="22345" w="9431">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
            <p:cNvSpPr/>
            <p:nvPr/>
          </p:nvSpPr>
          <p:spPr>
            <a:xfrm>
              <a:off x="3666525" y="1821075"/>
              <a:ext cx="411675" cy="323500"/>
            </a:xfrm>
            <a:custGeom>
              <a:rect b="b" l="l" r="r" t="t"/>
              <a:pathLst>
                <a:path extrusionOk="0" h="12940" w="16467">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
            <p:cNvSpPr/>
            <p:nvPr/>
          </p:nvSpPr>
          <p:spPr>
            <a:xfrm>
              <a:off x="3382700" y="1934550"/>
              <a:ext cx="340975" cy="237375"/>
            </a:xfrm>
            <a:custGeom>
              <a:rect b="b" l="l" r="r" t="t"/>
              <a:pathLst>
                <a:path extrusionOk="0" h="9495" w="13639">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
            <p:cNvSpPr/>
            <p:nvPr/>
          </p:nvSpPr>
          <p:spPr>
            <a:xfrm>
              <a:off x="3696300" y="2037575"/>
              <a:ext cx="439150" cy="352000"/>
            </a:xfrm>
            <a:custGeom>
              <a:rect b="b" l="l" r="r" t="t"/>
              <a:pathLst>
                <a:path extrusionOk="0" h="14080" w="17566">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
            <p:cNvSpPr/>
            <p:nvPr/>
          </p:nvSpPr>
          <p:spPr>
            <a:xfrm>
              <a:off x="3363300" y="2187475"/>
              <a:ext cx="369775" cy="331275"/>
            </a:xfrm>
            <a:custGeom>
              <a:rect b="b" l="l" r="r" t="t"/>
              <a:pathLst>
                <a:path extrusionOk="0" h="13251" w="14791">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
            <p:cNvSpPr/>
            <p:nvPr/>
          </p:nvSpPr>
          <p:spPr>
            <a:xfrm>
              <a:off x="3636250" y="2375375"/>
              <a:ext cx="441475" cy="350150"/>
            </a:xfrm>
            <a:custGeom>
              <a:rect b="b" l="l" r="r" t="t"/>
              <a:pathLst>
                <a:path extrusionOk="0" h="14006" w="17659">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
            <p:cNvSpPr/>
            <p:nvPr/>
          </p:nvSpPr>
          <p:spPr>
            <a:xfrm>
              <a:off x="3266925" y="2664000"/>
              <a:ext cx="420475" cy="134025"/>
            </a:xfrm>
            <a:custGeom>
              <a:rect b="b" l="l" r="r" t="t"/>
              <a:pathLst>
                <a:path extrusionOk="0" h="5361" w="16819">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
            <p:cNvSpPr/>
            <p:nvPr/>
          </p:nvSpPr>
          <p:spPr>
            <a:xfrm>
              <a:off x="3501350" y="2560000"/>
              <a:ext cx="177875" cy="161425"/>
            </a:xfrm>
            <a:custGeom>
              <a:rect b="b" l="l" r="r" t="t"/>
              <a:pathLst>
                <a:path extrusionOk="0" h="6457" w="7115">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
            <p:cNvSpPr/>
            <p:nvPr/>
          </p:nvSpPr>
          <p:spPr>
            <a:xfrm>
              <a:off x="3631300" y="2657975"/>
              <a:ext cx="311325" cy="64150"/>
            </a:xfrm>
            <a:custGeom>
              <a:rect b="b" l="l" r="r" t="t"/>
              <a:pathLst>
                <a:path extrusionOk="0" h="2566" w="12453">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
            <p:cNvSpPr/>
            <p:nvPr/>
          </p:nvSpPr>
          <p:spPr>
            <a:xfrm>
              <a:off x="3596925" y="2760425"/>
              <a:ext cx="204875" cy="192375"/>
            </a:xfrm>
            <a:custGeom>
              <a:rect b="b" l="l" r="r" t="t"/>
              <a:pathLst>
                <a:path extrusionOk="0" h="7695" w="8195">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
            <p:cNvSpPr/>
            <p:nvPr/>
          </p:nvSpPr>
          <p:spPr>
            <a:xfrm>
              <a:off x="3388900" y="2884800"/>
              <a:ext cx="251650" cy="86400"/>
            </a:xfrm>
            <a:custGeom>
              <a:rect b="b" l="l" r="r" t="t"/>
              <a:pathLst>
                <a:path extrusionOk="0" h="3456" w="10066">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
            <p:cNvSpPr/>
            <p:nvPr/>
          </p:nvSpPr>
          <p:spPr>
            <a:xfrm>
              <a:off x="3060100" y="2488550"/>
              <a:ext cx="300900" cy="466975"/>
            </a:xfrm>
            <a:custGeom>
              <a:rect b="b" l="l" r="r" t="t"/>
              <a:pathLst>
                <a:path extrusionOk="0" h="18679" w="12036">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
            <p:cNvSpPr/>
            <p:nvPr/>
          </p:nvSpPr>
          <p:spPr>
            <a:xfrm>
              <a:off x="3026750" y="2889000"/>
              <a:ext cx="333600" cy="115875"/>
            </a:xfrm>
            <a:custGeom>
              <a:rect b="b" l="l" r="r" t="t"/>
              <a:pathLst>
                <a:path extrusionOk="0" h="4635" w="13344">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
            <p:cNvSpPr/>
            <p:nvPr/>
          </p:nvSpPr>
          <p:spPr>
            <a:xfrm>
              <a:off x="3103525" y="3018500"/>
              <a:ext cx="382200" cy="152775"/>
            </a:xfrm>
            <a:custGeom>
              <a:rect b="b" l="l" r="r" t="t"/>
              <a:pathLst>
                <a:path extrusionOk="0" h="6111" w="15288">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
            <p:cNvSpPr/>
            <p:nvPr/>
          </p:nvSpPr>
          <p:spPr>
            <a:xfrm>
              <a:off x="3296100" y="3087275"/>
              <a:ext cx="216125" cy="333150"/>
            </a:xfrm>
            <a:custGeom>
              <a:rect b="b" l="l" r="r" t="t"/>
              <a:pathLst>
                <a:path extrusionOk="0" h="13326" w="8645">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
            <p:cNvSpPr/>
            <p:nvPr/>
          </p:nvSpPr>
          <p:spPr>
            <a:xfrm>
              <a:off x="3568025" y="2838900"/>
              <a:ext cx="380325" cy="518525"/>
            </a:xfrm>
            <a:custGeom>
              <a:rect b="b" l="l" r="r" t="t"/>
              <a:pathLst>
                <a:path extrusionOk="0" h="20741" w="15213">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
            <p:cNvSpPr/>
            <p:nvPr/>
          </p:nvSpPr>
          <p:spPr>
            <a:xfrm>
              <a:off x="3653750" y="3228600"/>
              <a:ext cx="477550" cy="187900"/>
            </a:xfrm>
            <a:custGeom>
              <a:rect b="b" l="l" r="r" t="t"/>
              <a:pathLst>
                <a:path extrusionOk="0" h="7516" w="19102">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
            <p:cNvSpPr/>
            <p:nvPr/>
          </p:nvSpPr>
          <p:spPr>
            <a:xfrm>
              <a:off x="3316825" y="2947825"/>
              <a:ext cx="291075" cy="292850"/>
            </a:xfrm>
            <a:custGeom>
              <a:rect b="b" l="l" r="r" t="t"/>
              <a:pathLst>
                <a:path extrusionOk="0" h="11714" w="11643">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
            <p:cNvSpPr/>
            <p:nvPr/>
          </p:nvSpPr>
          <p:spPr>
            <a:xfrm>
              <a:off x="3592850" y="2082700"/>
              <a:ext cx="154350" cy="1167000"/>
            </a:xfrm>
            <a:custGeom>
              <a:rect b="b" l="l" r="r" t="t"/>
              <a:pathLst>
                <a:path extrusionOk="0" h="46680" w="6174">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3"/>
          <p:cNvGrpSpPr/>
          <p:nvPr/>
        </p:nvGrpSpPr>
        <p:grpSpPr>
          <a:xfrm>
            <a:off x="6567163" y="2686213"/>
            <a:ext cx="700450" cy="636075"/>
            <a:chOff x="3652400" y="3788700"/>
            <a:chExt cx="700450" cy="636075"/>
          </a:xfrm>
        </p:grpSpPr>
        <p:sp>
          <p:nvSpPr>
            <p:cNvPr id="493" name="Google Shape;493;p3"/>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 name="Google Shape;508;p3"/>
          <p:cNvSpPr/>
          <p:nvPr/>
        </p:nvSpPr>
        <p:spPr>
          <a:xfrm>
            <a:off x="4772025" y="4040688"/>
            <a:ext cx="378599" cy="316724"/>
          </a:xfrm>
          <a:custGeom>
            <a:rect b="b" l="l" r="r" t="t"/>
            <a:pathLst>
              <a:path extrusionOk="0" h="9654" w="1154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
          <p:cNvSpPr/>
          <p:nvPr/>
        </p:nvSpPr>
        <p:spPr>
          <a:xfrm rot="-7924493">
            <a:off x="7750545" y="1004012"/>
            <a:ext cx="2380423" cy="2128278"/>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 name="Google Shape;510;p3"/>
          <p:cNvGrpSpPr/>
          <p:nvPr/>
        </p:nvGrpSpPr>
        <p:grpSpPr>
          <a:xfrm rot="-1410829">
            <a:off x="4783846" y="3456329"/>
            <a:ext cx="2824180" cy="3000479"/>
            <a:chOff x="4159600" y="887163"/>
            <a:chExt cx="1265600" cy="1344550"/>
          </a:xfrm>
        </p:grpSpPr>
        <p:sp>
          <p:nvSpPr>
            <p:cNvPr id="511" name="Google Shape;511;p3"/>
            <p:cNvSpPr/>
            <p:nvPr/>
          </p:nvSpPr>
          <p:spPr>
            <a:xfrm>
              <a:off x="4159600" y="887163"/>
              <a:ext cx="1265600" cy="1344550"/>
            </a:xfrm>
            <a:custGeom>
              <a:rect b="b" l="l" r="r" t="t"/>
              <a:pathLst>
                <a:path extrusionOk="0" h="53782" w="50624">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
            <p:cNvSpPr/>
            <p:nvPr/>
          </p:nvSpPr>
          <p:spPr>
            <a:xfrm>
              <a:off x="4735775" y="978038"/>
              <a:ext cx="48875" cy="17100"/>
            </a:xfrm>
            <a:custGeom>
              <a:rect b="b" l="l" r="r" t="t"/>
              <a:pathLst>
                <a:path extrusionOk="0" h="684" w="1955">
                  <a:moveTo>
                    <a:pt x="1179" y="1"/>
                  </a:moveTo>
                  <a:cubicBezTo>
                    <a:pt x="745" y="1"/>
                    <a:pt x="1" y="683"/>
                    <a:pt x="776" y="683"/>
                  </a:cubicBezTo>
                  <a:cubicBezTo>
                    <a:pt x="1210" y="683"/>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
            <p:cNvSpPr/>
            <p:nvPr/>
          </p:nvSpPr>
          <p:spPr>
            <a:xfrm>
              <a:off x="4695450" y="1026888"/>
              <a:ext cx="48875" cy="14000"/>
            </a:xfrm>
            <a:custGeom>
              <a:rect b="b" l="l" r="r" t="t"/>
              <a:pathLst>
                <a:path extrusionOk="0" h="560" w="1955">
                  <a:moveTo>
                    <a:pt x="1210" y="1"/>
                  </a:moveTo>
                  <a:cubicBezTo>
                    <a:pt x="838" y="1"/>
                    <a:pt x="1" y="559"/>
                    <a:pt x="745" y="559"/>
                  </a:cubicBezTo>
                  <a:cubicBezTo>
                    <a:pt x="1117" y="559"/>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
            <p:cNvSpPr/>
            <p:nvPr/>
          </p:nvSpPr>
          <p:spPr>
            <a:xfrm>
              <a:off x="4665975" y="1081963"/>
              <a:ext cx="47350" cy="18625"/>
            </a:xfrm>
            <a:custGeom>
              <a:rect b="b" l="l" r="r" t="t"/>
              <a:pathLst>
                <a:path extrusionOk="0" h="745" w="1894">
                  <a:moveTo>
                    <a:pt x="1149" y="0"/>
                  </a:moveTo>
                  <a:cubicBezTo>
                    <a:pt x="652" y="0"/>
                    <a:pt x="1" y="745"/>
                    <a:pt x="745" y="745"/>
                  </a:cubicBezTo>
                  <a:cubicBezTo>
                    <a:pt x="1242" y="745"/>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
            <p:cNvSpPr/>
            <p:nvPr/>
          </p:nvSpPr>
          <p:spPr>
            <a:xfrm>
              <a:off x="4713300" y="1136238"/>
              <a:ext cx="47325" cy="17100"/>
            </a:xfrm>
            <a:custGeom>
              <a:rect b="b" l="l" r="r" t="t"/>
              <a:pathLst>
                <a:path extrusionOk="0" h="684" w="1893">
                  <a:moveTo>
                    <a:pt x="1148" y="1"/>
                  </a:moveTo>
                  <a:cubicBezTo>
                    <a:pt x="682" y="1"/>
                    <a:pt x="0" y="683"/>
                    <a:pt x="714" y="683"/>
                  </a:cubicBezTo>
                  <a:cubicBezTo>
                    <a:pt x="1179" y="683"/>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
            <p:cNvSpPr/>
            <p:nvPr/>
          </p:nvSpPr>
          <p:spPr>
            <a:xfrm>
              <a:off x="4745850" y="1218438"/>
              <a:ext cx="48900" cy="14775"/>
            </a:xfrm>
            <a:custGeom>
              <a:rect b="b" l="l" r="r" t="t"/>
              <a:pathLst>
                <a:path extrusionOk="0" h="591" w="1956">
                  <a:moveTo>
                    <a:pt x="1211" y="1"/>
                  </a:moveTo>
                  <a:cubicBezTo>
                    <a:pt x="807" y="1"/>
                    <a:pt x="1" y="590"/>
                    <a:pt x="745" y="590"/>
                  </a:cubicBezTo>
                  <a:cubicBezTo>
                    <a:pt x="1149" y="590"/>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
            <p:cNvSpPr/>
            <p:nvPr/>
          </p:nvSpPr>
          <p:spPr>
            <a:xfrm>
              <a:off x="4675300" y="1188963"/>
              <a:ext cx="48875" cy="13225"/>
            </a:xfrm>
            <a:custGeom>
              <a:rect b="b" l="l" r="r" t="t"/>
              <a:pathLst>
                <a:path extrusionOk="0" h="529" w="1955">
                  <a:moveTo>
                    <a:pt x="1210" y="1"/>
                  </a:moveTo>
                  <a:cubicBezTo>
                    <a:pt x="838" y="1"/>
                    <a:pt x="0" y="528"/>
                    <a:pt x="745" y="528"/>
                  </a:cubicBezTo>
                  <a:cubicBezTo>
                    <a:pt x="1117" y="528"/>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
            <p:cNvSpPr/>
            <p:nvPr/>
          </p:nvSpPr>
          <p:spPr>
            <a:xfrm>
              <a:off x="4790050" y="1182613"/>
              <a:ext cx="27950" cy="15700"/>
            </a:xfrm>
            <a:custGeom>
              <a:rect b="b" l="l" r="r" t="t"/>
              <a:pathLst>
                <a:path extrusionOk="0" h="628" w="1118">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
            <p:cNvSpPr/>
            <p:nvPr/>
          </p:nvSpPr>
          <p:spPr>
            <a:xfrm>
              <a:off x="4759825" y="1112213"/>
              <a:ext cx="48100" cy="17850"/>
            </a:xfrm>
            <a:custGeom>
              <a:rect b="b" l="l" r="r" t="t"/>
              <a:pathLst>
                <a:path extrusionOk="0" h="714" w="1924">
                  <a:moveTo>
                    <a:pt x="1179" y="0"/>
                  </a:moveTo>
                  <a:cubicBezTo>
                    <a:pt x="683" y="0"/>
                    <a:pt x="0" y="714"/>
                    <a:pt x="745" y="714"/>
                  </a:cubicBezTo>
                  <a:cubicBezTo>
                    <a:pt x="1241" y="714"/>
                    <a:pt x="1923"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
            <p:cNvSpPr/>
            <p:nvPr/>
          </p:nvSpPr>
          <p:spPr>
            <a:xfrm>
              <a:off x="4745850" y="1033113"/>
              <a:ext cx="48900" cy="14750"/>
            </a:xfrm>
            <a:custGeom>
              <a:rect b="b" l="l" r="r" t="t"/>
              <a:pathLst>
                <a:path extrusionOk="0" h="590" w="1956">
                  <a:moveTo>
                    <a:pt x="1211" y="0"/>
                  </a:moveTo>
                  <a:cubicBezTo>
                    <a:pt x="807" y="0"/>
                    <a:pt x="1" y="590"/>
                    <a:pt x="745"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
            <p:cNvSpPr/>
            <p:nvPr/>
          </p:nvSpPr>
          <p:spPr>
            <a:xfrm>
              <a:off x="4835825" y="1085838"/>
              <a:ext cx="44225" cy="10875"/>
            </a:xfrm>
            <a:custGeom>
              <a:rect b="b" l="l" r="r" t="t"/>
              <a:pathLst>
                <a:path extrusionOk="0" h="435" w="1769">
                  <a:moveTo>
                    <a:pt x="1241" y="0"/>
                  </a:moveTo>
                  <a:cubicBezTo>
                    <a:pt x="1024" y="0"/>
                    <a:pt x="0" y="435"/>
                    <a:pt x="527" y="435"/>
                  </a:cubicBezTo>
                  <a:cubicBezTo>
                    <a:pt x="745" y="435"/>
                    <a:pt x="1768"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
            <p:cNvSpPr/>
            <p:nvPr/>
          </p:nvSpPr>
          <p:spPr>
            <a:xfrm>
              <a:off x="4823400" y="1141663"/>
              <a:ext cx="48900" cy="13225"/>
            </a:xfrm>
            <a:custGeom>
              <a:rect b="b" l="l" r="r" t="t"/>
              <a:pathLst>
                <a:path extrusionOk="0" h="529" w="1956">
                  <a:moveTo>
                    <a:pt x="1211" y="1"/>
                  </a:moveTo>
                  <a:cubicBezTo>
                    <a:pt x="869" y="1"/>
                    <a:pt x="1" y="528"/>
                    <a:pt x="745" y="528"/>
                  </a:cubicBezTo>
                  <a:cubicBezTo>
                    <a:pt x="1086" y="528"/>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
            <p:cNvSpPr/>
            <p:nvPr/>
          </p:nvSpPr>
          <p:spPr>
            <a:xfrm>
              <a:off x="4817200" y="1019913"/>
              <a:ext cx="41125" cy="20975"/>
            </a:xfrm>
            <a:custGeom>
              <a:rect b="b" l="l" r="r" t="t"/>
              <a:pathLst>
                <a:path extrusionOk="0" h="839" w="1645">
                  <a:moveTo>
                    <a:pt x="869" y="1"/>
                  </a:moveTo>
                  <a:cubicBezTo>
                    <a:pt x="218" y="1"/>
                    <a:pt x="1" y="838"/>
                    <a:pt x="776" y="838"/>
                  </a:cubicBezTo>
                  <a:cubicBezTo>
                    <a:pt x="1428"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
            <p:cNvSpPr/>
            <p:nvPr/>
          </p:nvSpPr>
          <p:spPr>
            <a:xfrm>
              <a:off x="4793950" y="941588"/>
              <a:ext cx="39575" cy="22525"/>
            </a:xfrm>
            <a:custGeom>
              <a:rect b="b" l="l" r="r" t="t"/>
              <a:pathLst>
                <a:path extrusionOk="0" h="901" w="1583">
                  <a:moveTo>
                    <a:pt x="838" y="1"/>
                  </a:moveTo>
                  <a:cubicBezTo>
                    <a:pt x="186" y="1"/>
                    <a:pt x="0" y="900"/>
                    <a:pt x="745" y="900"/>
                  </a:cubicBezTo>
                  <a:cubicBezTo>
                    <a:pt x="1427" y="900"/>
                    <a:pt x="1582"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
            <p:cNvSpPr/>
            <p:nvPr/>
          </p:nvSpPr>
          <p:spPr>
            <a:xfrm>
              <a:off x="4736550" y="933063"/>
              <a:ext cx="48100" cy="19425"/>
            </a:xfrm>
            <a:custGeom>
              <a:rect b="b" l="l" r="r" t="t"/>
              <a:pathLst>
                <a:path extrusionOk="0" h="777" w="1924">
                  <a:moveTo>
                    <a:pt x="1148" y="1"/>
                  </a:moveTo>
                  <a:cubicBezTo>
                    <a:pt x="652" y="1"/>
                    <a:pt x="1" y="776"/>
                    <a:pt x="745" y="776"/>
                  </a:cubicBezTo>
                  <a:cubicBezTo>
                    <a:pt x="1241" y="776"/>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
            <p:cNvSpPr/>
            <p:nvPr/>
          </p:nvSpPr>
          <p:spPr>
            <a:xfrm>
              <a:off x="4797050" y="1301413"/>
              <a:ext cx="48100" cy="17100"/>
            </a:xfrm>
            <a:custGeom>
              <a:rect b="b" l="l" r="r" t="t"/>
              <a:pathLst>
                <a:path extrusionOk="0" h="684" w="1924">
                  <a:moveTo>
                    <a:pt x="1179" y="1"/>
                  </a:moveTo>
                  <a:cubicBezTo>
                    <a:pt x="714" y="1"/>
                    <a:pt x="0" y="683"/>
                    <a:pt x="745" y="683"/>
                  </a:cubicBezTo>
                  <a:cubicBezTo>
                    <a:pt x="1210" y="683"/>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
            <p:cNvSpPr/>
            <p:nvPr/>
          </p:nvSpPr>
          <p:spPr>
            <a:xfrm>
              <a:off x="4773000" y="1385938"/>
              <a:ext cx="48875" cy="16325"/>
            </a:xfrm>
            <a:custGeom>
              <a:rect b="b" l="l" r="r" t="t"/>
              <a:pathLst>
                <a:path extrusionOk="0" h="653" w="1955">
                  <a:moveTo>
                    <a:pt x="1179" y="1"/>
                  </a:moveTo>
                  <a:cubicBezTo>
                    <a:pt x="776" y="1"/>
                    <a:pt x="1" y="652"/>
                    <a:pt x="745" y="652"/>
                  </a:cubicBezTo>
                  <a:cubicBezTo>
                    <a:pt x="1179" y="652"/>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
            <p:cNvSpPr/>
            <p:nvPr/>
          </p:nvSpPr>
          <p:spPr>
            <a:xfrm>
              <a:off x="4849000" y="1418513"/>
              <a:ext cx="45000" cy="11650"/>
            </a:xfrm>
            <a:custGeom>
              <a:rect b="b" l="l" r="r" t="t"/>
              <a:pathLst>
                <a:path extrusionOk="0" h="466" w="1800">
                  <a:moveTo>
                    <a:pt x="1272" y="1"/>
                  </a:moveTo>
                  <a:cubicBezTo>
                    <a:pt x="1024" y="1"/>
                    <a:pt x="0" y="466"/>
                    <a:pt x="528" y="466"/>
                  </a:cubicBezTo>
                  <a:cubicBezTo>
                    <a:pt x="776" y="466"/>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
            <p:cNvSpPr/>
            <p:nvPr/>
          </p:nvSpPr>
          <p:spPr>
            <a:xfrm>
              <a:off x="4797050" y="1462713"/>
              <a:ext cx="48100" cy="17875"/>
            </a:xfrm>
            <a:custGeom>
              <a:rect b="b" l="l" r="r" t="t"/>
              <a:pathLst>
                <a:path extrusionOk="0" h="715" w="1924">
                  <a:moveTo>
                    <a:pt x="1148" y="1"/>
                  </a:moveTo>
                  <a:cubicBezTo>
                    <a:pt x="683" y="1"/>
                    <a:pt x="0" y="714"/>
                    <a:pt x="745" y="714"/>
                  </a:cubicBezTo>
                  <a:cubicBezTo>
                    <a:pt x="1241" y="714"/>
                    <a:pt x="192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
            <p:cNvSpPr/>
            <p:nvPr/>
          </p:nvSpPr>
          <p:spPr>
            <a:xfrm>
              <a:off x="4666750" y="1428588"/>
              <a:ext cx="45800" cy="11675"/>
            </a:xfrm>
            <a:custGeom>
              <a:rect b="b" l="l" r="r" t="t"/>
              <a:pathLst>
                <a:path extrusionOk="0" h="467" w="1832">
                  <a:moveTo>
                    <a:pt x="1273" y="1"/>
                  </a:moveTo>
                  <a:cubicBezTo>
                    <a:pt x="1056"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
            <p:cNvSpPr/>
            <p:nvPr/>
          </p:nvSpPr>
          <p:spPr>
            <a:xfrm>
              <a:off x="4605500" y="1475138"/>
              <a:ext cx="40350" cy="20175"/>
            </a:xfrm>
            <a:custGeom>
              <a:rect b="b" l="l" r="r" t="t"/>
              <a:pathLst>
                <a:path extrusionOk="0" h="807" w="1614">
                  <a:moveTo>
                    <a:pt x="869" y="0"/>
                  </a:moveTo>
                  <a:cubicBezTo>
                    <a:pt x="218" y="0"/>
                    <a:pt x="0" y="807"/>
                    <a:pt x="745" y="807"/>
                  </a:cubicBezTo>
                  <a:cubicBezTo>
                    <a:pt x="1396" y="807"/>
                    <a:pt x="1613"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p:nvPr/>
          </p:nvSpPr>
          <p:spPr>
            <a:xfrm>
              <a:off x="4523300" y="1526313"/>
              <a:ext cx="49650" cy="12425"/>
            </a:xfrm>
            <a:custGeom>
              <a:rect b="b" l="l" r="r" t="t"/>
              <a:pathLst>
                <a:path extrusionOk="0" h="497" w="1986">
                  <a:moveTo>
                    <a:pt x="1241" y="0"/>
                  </a:moveTo>
                  <a:cubicBezTo>
                    <a:pt x="900" y="0"/>
                    <a:pt x="0" y="497"/>
                    <a:pt x="745" y="497"/>
                  </a:cubicBezTo>
                  <a:cubicBezTo>
                    <a:pt x="1086" y="497"/>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
            <p:cNvSpPr/>
            <p:nvPr/>
          </p:nvSpPr>
          <p:spPr>
            <a:xfrm>
              <a:off x="4420150" y="1491413"/>
              <a:ext cx="40350" cy="20950"/>
            </a:xfrm>
            <a:custGeom>
              <a:rect b="b" l="l" r="r" t="t"/>
              <a:pathLst>
                <a:path extrusionOk="0" h="838" w="1614">
                  <a:moveTo>
                    <a:pt x="869" y="0"/>
                  </a:moveTo>
                  <a:cubicBezTo>
                    <a:pt x="218" y="0"/>
                    <a:pt x="1" y="838"/>
                    <a:pt x="776" y="838"/>
                  </a:cubicBezTo>
                  <a:cubicBezTo>
                    <a:pt x="1397" y="838"/>
                    <a:pt x="161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
            <p:cNvSpPr/>
            <p:nvPr/>
          </p:nvSpPr>
          <p:spPr>
            <a:xfrm>
              <a:off x="4325550" y="1385163"/>
              <a:ext cx="48100" cy="17875"/>
            </a:xfrm>
            <a:custGeom>
              <a:rect b="b" l="l" r="r" t="t"/>
              <a:pathLst>
                <a:path extrusionOk="0" h="715" w="1924">
                  <a:moveTo>
                    <a:pt x="1179" y="1"/>
                  </a:moveTo>
                  <a:cubicBezTo>
                    <a:pt x="683" y="1"/>
                    <a:pt x="0" y="714"/>
                    <a:pt x="745" y="714"/>
                  </a:cubicBezTo>
                  <a:cubicBezTo>
                    <a:pt x="1210" y="714"/>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
            <p:cNvSpPr/>
            <p:nvPr/>
          </p:nvSpPr>
          <p:spPr>
            <a:xfrm>
              <a:off x="4386800" y="1437913"/>
              <a:ext cx="40350" cy="20950"/>
            </a:xfrm>
            <a:custGeom>
              <a:rect b="b" l="l" r="r" t="t"/>
              <a:pathLst>
                <a:path extrusionOk="0" h="838" w="1614">
                  <a:moveTo>
                    <a:pt x="838" y="0"/>
                  </a:moveTo>
                  <a:cubicBezTo>
                    <a:pt x="187" y="0"/>
                    <a:pt x="1" y="838"/>
                    <a:pt x="745" y="838"/>
                  </a:cubicBezTo>
                  <a:cubicBezTo>
                    <a:pt x="1397" y="838"/>
                    <a:pt x="161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p:nvPr/>
          </p:nvSpPr>
          <p:spPr>
            <a:xfrm>
              <a:off x="4489950" y="1434813"/>
              <a:ext cx="48875" cy="19400"/>
            </a:xfrm>
            <a:custGeom>
              <a:rect b="b" l="l" r="r" t="t"/>
              <a:pathLst>
                <a:path extrusionOk="0" h="776" w="1955">
                  <a:moveTo>
                    <a:pt x="1179" y="0"/>
                  </a:moveTo>
                  <a:cubicBezTo>
                    <a:pt x="652" y="0"/>
                    <a:pt x="0" y="776"/>
                    <a:pt x="776" y="776"/>
                  </a:cubicBezTo>
                  <a:cubicBezTo>
                    <a:pt x="1272" y="776"/>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
            <p:cNvSpPr/>
            <p:nvPr/>
          </p:nvSpPr>
          <p:spPr>
            <a:xfrm>
              <a:off x="4412400" y="1385938"/>
              <a:ext cx="48875" cy="16325"/>
            </a:xfrm>
            <a:custGeom>
              <a:rect b="b" l="l" r="r" t="t"/>
              <a:pathLst>
                <a:path extrusionOk="0" h="653" w="1955">
                  <a:moveTo>
                    <a:pt x="1210" y="1"/>
                  </a:moveTo>
                  <a:cubicBezTo>
                    <a:pt x="776" y="1"/>
                    <a:pt x="1" y="652"/>
                    <a:pt x="776" y="652"/>
                  </a:cubicBezTo>
                  <a:cubicBezTo>
                    <a:pt x="1210"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
            <p:cNvSpPr/>
            <p:nvPr/>
          </p:nvSpPr>
          <p:spPr>
            <a:xfrm>
              <a:off x="4390700" y="1351063"/>
              <a:ext cx="45775" cy="11650"/>
            </a:xfrm>
            <a:custGeom>
              <a:rect b="b" l="l" r="r" t="t"/>
              <a:pathLst>
                <a:path extrusionOk="0" h="466" w="1831">
                  <a:moveTo>
                    <a:pt x="1272" y="0"/>
                  </a:moveTo>
                  <a:cubicBezTo>
                    <a:pt x="1024" y="0"/>
                    <a:pt x="0" y="465"/>
                    <a:pt x="558" y="465"/>
                  </a:cubicBezTo>
                  <a:cubicBezTo>
                    <a:pt x="807" y="465"/>
                    <a:pt x="183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
            <p:cNvSpPr/>
            <p:nvPr/>
          </p:nvSpPr>
          <p:spPr>
            <a:xfrm>
              <a:off x="4480650" y="1385163"/>
              <a:ext cx="47325" cy="17875"/>
            </a:xfrm>
            <a:custGeom>
              <a:rect b="b" l="l" r="r" t="t"/>
              <a:pathLst>
                <a:path extrusionOk="0" h="715" w="1893">
                  <a:moveTo>
                    <a:pt x="1148" y="1"/>
                  </a:moveTo>
                  <a:cubicBezTo>
                    <a:pt x="683" y="1"/>
                    <a:pt x="0" y="714"/>
                    <a:pt x="745" y="714"/>
                  </a:cubicBezTo>
                  <a:cubicBezTo>
                    <a:pt x="1210" y="714"/>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p:nvPr/>
          </p:nvSpPr>
          <p:spPr>
            <a:xfrm>
              <a:off x="4614800" y="1540263"/>
              <a:ext cx="48100" cy="17100"/>
            </a:xfrm>
            <a:custGeom>
              <a:rect b="b" l="l" r="r" t="t"/>
              <a:pathLst>
                <a:path extrusionOk="0" h="684" w="1924">
                  <a:moveTo>
                    <a:pt x="1179" y="1"/>
                  </a:moveTo>
                  <a:cubicBezTo>
                    <a:pt x="745" y="1"/>
                    <a:pt x="1" y="683"/>
                    <a:pt x="745" y="683"/>
                  </a:cubicBezTo>
                  <a:cubicBezTo>
                    <a:pt x="1210" y="683"/>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
            <p:cNvSpPr/>
            <p:nvPr/>
          </p:nvSpPr>
          <p:spPr>
            <a:xfrm>
              <a:off x="4665200" y="1595338"/>
              <a:ext cx="48900" cy="14750"/>
            </a:xfrm>
            <a:custGeom>
              <a:rect b="b" l="l" r="r" t="t"/>
              <a:pathLst>
                <a:path extrusionOk="0" h="590" w="1956">
                  <a:moveTo>
                    <a:pt x="1211" y="0"/>
                  </a:moveTo>
                  <a:cubicBezTo>
                    <a:pt x="807" y="0"/>
                    <a:pt x="1" y="589"/>
                    <a:pt x="745" y="589"/>
                  </a:cubicBezTo>
                  <a:cubicBezTo>
                    <a:pt x="1149" y="589"/>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p:nvPr/>
          </p:nvSpPr>
          <p:spPr>
            <a:xfrm>
              <a:off x="4699325" y="1483663"/>
              <a:ext cx="48100" cy="16300"/>
            </a:xfrm>
            <a:custGeom>
              <a:rect b="b" l="l" r="r" t="t"/>
              <a:pathLst>
                <a:path extrusionOk="0" h="652" w="1924">
                  <a:moveTo>
                    <a:pt x="1179" y="0"/>
                  </a:moveTo>
                  <a:cubicBezTo>
                    <a:pt x="745" y="0"/>
                    <a:pt x="1" y="652"/>
                    <a:pt x="745" y="652"/>
                  </a:cubicBezTo>
                  <a:cubicBezTo>
                    <a:pt x="1179" y="652"/>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
            <p:cNvSpPr/>
            <p:nvPr/>
          </p:nvSpPr>
          <p:spPr>
            <a:xfrm>
              <a:off x="4773775" y="1538713"/>
              <a:ext cx="40350" cy="20200"/>
            </a:xfrm>
            <a:custGeom>
              <a:rect b="b" l="l" r="r" t="t"/>
              <a:pathLst>
                <a:path extrusionOk="0" h="808" w="1614">
                  <a:moveTo>
                    <a:pt x="869" y="1"/>
                  </a:moveTo>
                  <a:cubicBezTo>
                    <a:pt x="218" y="1"/>
                    <a:pt x="1" y="807"/>
                    <a:pt x="745" y="807"/>
                  </a:cubicBezTo>
                  <a:cubicBezTo>
                    <a:pt x="1396" y="807"/>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
            <p:cNvSpPr/>
            <p:nvPr/>
          </p:nvSpPr>
          <p:spPr>
            <a:xfrm>
              <a:off x="4708625" y="153173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
            <p:cNvSpPr/>
            <p:nvPr/>
          </p:nvSpPr>
          <p:spPr>
            <a:xfrm>
              <a:off x="4847450" y="1533288"/>
              <a:ext cx="48100" cy="17850"/>
            </a:xfrm>
            <a:custGeom>
              <a:rect b="b" l="l" r="r" t="t"/>
              <a:pathLst>
                <a:path extrusionOk="0" h="714" w="1924">
                  <a:moveTo>
                    <a:pt x="1148" y="1"/>
                  </a:moveTo>
                  <a:cubicBezTo>
                    <a:pt x="683" y="1"/>
                    <a:pt x="0" y="714"/>
                    <a:pt x="745" y="714"/>
                  </a:cubicBezTo>
                  <a:cubicBezTo>
                    <a:pt x="1241" y="714"/>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p:nvPr/>
          </p:nvSpPr>
          <p:spPr>
            <a:xfrm>
              <a:off x="4893975" y="1486763"/>
              <a:ext cx="48875" cy="17075"/>
            </a:xfrm>
            <a:custGeom>
              <a:rect b="b" l="l" r="r" t="t"/>
              <a:pathLst>
                <a:path extrusionOk="0" h="683" w="1955">
                  <a:moveTo>
                    <a:pt x="1210" y="0"/>
                  </a:moveTo>
                  <a:cubicBezTo>
                    <a:pt x="745" y="0"/>
                    <a:pt x="1" y="683"/>
                    <a:pt x="776" y="683"/>
                  </a:cubicBezTo>
                  <a:cubicBezTo>
                    <a:pt x="1210" y="683"/>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
            <p:cNvSpPr/>
            <p:nvPr/>
          </p:nvSpPr>
          <p:spPr>
            <a:xfrm>
              <a:off x="4935075" y="1539488"/>
              <a:ext cx="41125" cy="19425"/>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
            <p:cNvSpPr/>
            <p:nvPr/>
          </p:nvSpPr>
          <p:spPr>
            <a:xfrm>
              <a:off x="5052175" y="1534063"/>
              <a:ext cx="48875" cy="16300"/>
            </a:xfrm>
            <a:custGeom>
              <a:rect b="b" l="l" r="r" t="t"/>
              <a:pathLst>
                <a:path extrusionOk="0" h="652" w="1955">
                  <a:moveTo>
                    <a:pt x="1210" y="1"/>
                  </a:moveTo>
                  <a:cubicBezTo>
                    <a:pt x="776" y="1"/>
                    <a:pt x="1" y="652"/>
                    <a:pt x="776" y="652"/>
                  </a:cubicBezTo>
                  <a:cubicBezTo>
                    <a:pt x="1179"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
            <p:cNvSpPr/>
            <p:nvPr/>
          </p:nvSpPr>
          <p:spPr>
            <a:xfrm>
              <a:off x="4990125" y="1492963"/>
              <a:ext cx="45800" cy="11650"/>
            </a:xfrm>
            <a:custGeom>
              <a:rect b="b" l="l" r="r" t="t"/>
              <a:pathLst>
                <a:path extrusionOk="0" h="466" w="1832">
                  <a:moveTo>
                    <a:pt x="1273" y="1"/>
                  </a:moveTo>
                  <a:cubicBezTo>
                    <a:pt x="1025"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p:nvPr/>
          </p:nvSpPr>
          <p:spPr>
            <a:xfrm>
              <a:off x="5147550" y="1501488"/>
              <a:ext cx="40350" cy="20975"/>
            </a:xfrm>
            <a:custGeom>
              <a:rect b="b" l="l" r="r" t="t"/>
              <a:pathLst>
                <a:path extrusionOk="0" h="839" w="1614">
                  <a:moveTo>
                    <a:pt x="869" y="1"/>
                  </a:moveTo>
                  <a:cubicBezTo>
                    <a:pt x="218" y="1"/>
                    <a:pt x="1" y="838"/>
                    <a:pt x="745" y="838"/>
                  </a:cubicBezTo>
                  <a:cubicBezTo>
                    <a:pt x="1397"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
            <p:cNvSpPr/>
            <p:nvPr/>
          </p:nvSpPr>
          <p:spPr>
            <a:xfrm>
              <a:off x="5080100" y="1468138"/>
              <a:ext cx="40350" cy="20200"/>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
            <p:cNvSpPr/>
            <p:nvPr/>
          </p:nvSpPr>
          <p:spPr>
            <a:xfrm>
              <a:off x="5047525" y="1438688"/>
              <a:ext cx="45000" cy="11650"/>
            </a:xfrm>
            <a:custGeom>
              <a:rect b="b" l="l" r="r" t="t"/>
              <a:pathLst>
                <a:path extrusionOk="0" h="466" w="1800">
                  <a:moveTo>
                    <a:pt x="1272" y="0"/>
                  </a:moveTo>
                  <a:cubicBezTo>
                    <a:pt x="1024" y="0"/>
                    <a:pt x="0" y="465"/>
                    <a:pt x="528" y="465"/>
                  </a:cubicBezTo>
                  <a:cubicBezTo>
                    <a:pt x="776" y="465"/>
                    <a:pt x="180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
            <p:cNvSpPr/>
            <p:nvPr/>
          </p:nvSpPr>
          <p:spPr>
            <a:xfrm>
              <a:off x="5082425" y="1343288"/>
              <a:ext cx="48875" cy="14000"/>
            </a:xfrm>
            <a:custGeom>
              <a:rect b="b" l="l" r="r" t="t"/>
              <a:pathLst>
                <a:path extrusionOk="0" h="560" w="1955">
                  <a:moveTo>
                    <a:pt x="1210" y="1"/>
                  </a:moveTo>
                  <a:cubicBezTo>
                    <a:pt x="838"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
            <p:cNvSpPr/>
            <p:nvPr/>
          </p:nvSpPr>
          <p:spPr>
            <a:xfrm>
              <a:off x="5102575" y="1403788"/>
              <a:ext cx="49650" cy="13975"/>
            </a:xfrm>
            <a:custGeom>
              <a:rect b="b" l="l" r="r" t="t"/>
              <a:pathLst>
                <a:path extrusionOk="0" h="559" w="1986">
                  <a:moveTo>
                    <a:pt x="1211" y="0"/>
                  </a:moveTo>
                  <a:cubicBezTo>
                    <a:pt x="838" y="0"/>
                    <a:pt x="1" y="559"/>
                    <a:pt x="776" y="559"/>
                  </a:cubicBezTo>
                  <a:cubicBezTo>
                    <a:pt x="1148" y="559"/>
                    <a:pt x="1986"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
            <p:cNvSpPr/>
            <p:nvPr/>
          </p:nvSpPr>
          <p:spPr>
            <a:xfrm>
              <a:off x="5170825" y="1422388"/>
              <a:ext cx="47325" cy="17100"/>
            </a:xfrm>
            <a:custGeom>
              <a:rect b="b" l="l" r="r" t="t"/>
              <a:pathLst>
                <a:path extrusionOk="0" h="684" w="1893">
                  <a:moveTo>
                    <a:pt x="1179" y="1"/>
                  </a:moveTo>
                  <a:cubicBezTo>
                    <a:pt x="714" y="1"/>
                    <a:pt x="0" y="683"/>
                    <a:pt x="745" y="683"/>
                  </a:cubicBezTo>
                  <a:cubicBezTo>
                    <a:pt x="1210" y="683"/>
                    <a:pt x="189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
            <p:cNvSpPr/>
            <p:nvPr/>
          </p:nvSpPr>
          <p:spPr>
            <a:xfrm>
              <a:off x="5211150" y="1368113"/>
              <a:ext cx="47325" cy="17850"/>
            </a:xfrm>
            <a:custGeom>
              <a:rect b="b" l="l" r="r" t="t"/>
              <a:pathLst>
                <a:path extrusionOk="0" h="714" w="1893">
                  <a:moveTo>
                    <a:pt x="1148" y="0"/>
                  </a:moveTo>
                  <a:cubicBezTo>
                    <a:pt x="683" y="0"/>
                    <a:pt x="0" y="714"/>
                    <a:pt x="745" y="714"/>
                  </a:cubicBezTo>
                  <a:cubicBezTo>
                    <a:pt x="1210" y="714"/>
                    <a:pt x="1893"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
            <p:cNvSpPr/>
            <p:nvPr/>
          </p:nvSpPr>
          <p:spPr>
            <a:xfrm>
              <a:off x="5144450" y="1343288"/>
              <a:ext cx="40350" cy="20975"/>
            </a:xfrm>
            <a:custGeom>
              <a:rect b="b" l="l" r="r" t="t"/>
              <a:pathLst>
                <a:path extrusionOk="0" h="839" w="1614">
                  <a:moveTo>
                    <a:pt x="838" y="1"/>
                  </a:moveTo>
                  <a:cubicBezTo>
                    <a:pt x="187" y="1"/>
                    <a:pt x="1" y="838"/>
                    <a:pt x="745" y="838"/>
                  </a:cubicBezTo>
                  <a:cubicBezTo>
                    <a:pt x="1397" y="838"/>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
            <p:cNvSpPr/>
            <p:nvPr/>
          </p:nvSpPr>
          <p:spPr>
            <a:xfrm>
              <a:off x="5170050" y="1309163"/>
              <a:ext cx="48875" cy="14775"/>
            </a:xfrm>
            <a:custGeom>
              <a:rect b="b" l="l" r="r" t="t"/>
              <a:pathLst>
                <a:path extrusionOk="0" h="591" w="1955">
                  <a:moveTo>
                    <a:pt x="1210" y="1"/>
                  </a:moveTo>
                  <a:cubicBezTo>
                    <a:pt x="807" y="1"/>
                    <a:pt x="0"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
            <p:cNvSpPr/>
            <p:nvPr/>
          </p:nvSpPr>
          <p:spPr>
            <a:xfrm>
              <a:off x="4761375" y="1715538"/>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
            <p:cNvSpPr/>
            <p:nvPr/>
          </p:nvSpPr>
          <p:spPr>
            <a:xfrm>
              <a:off x="4726475" y="1661238"/>
              <a:ext cx="47325" cy="17875"/>
            </a:xfrm>
            <a:custGeom>
              <a:rect b="b" l="l" r="r" t="t"/>
              <a:pathLst>
                <a:path extrusionOk="0" h="715" w="1893">
                  <a:moveTo>
                    <a:pt x="1148" y="1"/>
                  </a:moveTo>
                  <a:cubicBezTo>
                    <a:pt x="683" y="1"/>
                    <a:pt x="0"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
            <p:cNvSpPr/>
            <p:nvPr/>
          </p:nvSpPr>
          <p:spPr>
            <a:xfrm>
              <a:off x="4748950" y="1626338"/>
              <a:ext cx="49675" cy="14000"/>
            </a:xfrm>
            <a:custGeom>
              <a:rect b="b" l="l" r="r" t="t"/>
              <a:pathLst>
                <a:path extrusionOk="0" h="560" w="1987">
                  <a:moveTo>
                    <a:pt x="1211" y="1"/>
                  </a:moveTo>
                  <a:cubicBezTo>
                    <a:pt x="869" y="1"/>
                    <a:pt x="1" y="559"/>
                    <a:pt x="776" y="559"/>
                  </a:cubicBezTo>
                  <a:cubicBezTo>
                    <a:pt x="1118"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
            <p:cNvSpPr/>
            <p:nvPr/>
          </p:nvSpPr>
          <p:spPr>
            <a:xfrm>
              <a:off x="4823400" y="1627113"/>
              <a:ext cx="48900" cy="12450"/>
            </a:xfrm>
            <a:custGeom>
              <a:rect b="b" l="l" r="r" t="t"/>
              <a:pathLst>
                <a:path extrusionOk="0" h="498" w="1956">
                  <a:moveTo>
                    <a:pt x="1211" y="1"/>
                  </a:moveTo>
                  <a:cubicBezTo>
                    <a:pt x="869" y="1"/>
                    <a:pt x="1" y="497"/>
                    <a:pt x="745" y="497"/>
                  </a:cubicBezTo>
                  <a:cubicBezTo>
                    <a:pt x="1055" y="497"/>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
            <p:cNvSpPr/>
            <p:nvPr/>
          </p:nvSpPr>
          <p:spPr>
            <a:xfrm>
              <a:off x="4826500" y="1686063"/>
              <a:ext cx="48900" cy="15525"/>
            </a:xfrm>
            <a:custGeom>
              <a:rect b="b" l="l" r="r" t="t"/>
              <a:pathLst>
                <a:path extrusionOk="0" h="621" w="1956">
                  <a:moveTo>
                    <a:pt x="1211" y="0"/>
                  </a:moveTo>
                  <a:cubicBezTo>
                    <a:pt x="807" y="0"/>
                    <a:pt x="1" y="621"/>
                    <a:pt x="776" y="621"/>
                  </a:cubicBezTo>
                  <a:cubicBezTo>
                    <a:pt x="1180" y="621"/>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
            <p:cNvSpPr/>
            <p:nvPr/>
          </p:nvSpPr>
          <p:spPr>
            <a:xfrm>
              <a:off x="4853650" y="1797738"/>
              <a:ext cx="48875" cy="14750"/>
            </a:xfrm>
            <a:custGeom>
              <a:rect b="b" l="l" r="r" t="t"/>
              <a:pathLst>
                <a:path extrusionOk="0" h="590" w="1955">
                  <a:moveTo>
                    <a:pt x="1210" y="0"/>
                  </a:moveTo>
                  <a:cubicBezTo>
                    <a:pt x="807" y="0"/>
                    <a:pt x="1" y="589"/>
                    <a:pt x="745" y="589"/>
                  </a:cubicBezTo>
                  <a:cubicBezTo>
                    <a:pt x="1148" y="589"/>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
            <p:cNvSpPr/>
            <p:nvPr/>
          </p:nvSpPr>
          <p:spPr>
            <a:xfrm>
              <a:off x="4736550" y="1811688"/>
              <a:ext cx="48100" cy="19400"/>
            </a:xfrm>
            <a:custGeom>
              <a:rect b="b" l="l" r="r" t="t"/>
              <a:pathLst>
                <a:path extrusionOk="0" h="776" w="1924">
                  <a:moveTo>
                    <a:pt x="1148" y="0"/>
                  </a:moveTo>
                  <a:cubicBezTo>
                    <a:pt x="652" y="0"/>
                    <a:pt x="1" y="776"/>
                    <a:pt x="745" y="776"/>
                  </a:cubicBezTo>
                  <a:cubicBezTo>
                    <a:pt x="1241" y="776"/>
                    <a:pt x="1924"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
            <p:cNvSpPr/>
            <p:nvPr/>
          </p:nvSpPr>
          <p:spPr>
            <a:xfrm>
              <a:off x="4709400" y="1769813"/>
              <a:ext cx="48125" cy="16300"/>
            </a:xfrm>
            <a:custGeom>
              <a:rect b="b" l="l" r="r" t="t"/>
              <a:pathLst>
                <a:path extrusionOk="0" h="652" w="1925">
                  <a:moveTo>
                    <a:pt x="1180" y="0"/>
                  </a:moveTo>
                  <a:cubicBezTo>
                    <a:pt x="745" y="0"/>
                    <a:pt x="1" y="652"/>
                    <a:pt x="745" y="652"/>
                  </a:cubicBezTo>
                  <a:cubicBezTo>
                    <a:pt x="1180" y="652"/>
                    <a:pt x="1924"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
            <p:cNvSpPr/>
            <p:nvPr/>
          </p:nvSpPr>
          <p:spPr>
            <a:xfrm>
              <a:off x="4789275" y="177368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
            <p:cNvSpPr/>
            <p:nvPr/>
          </p:nvSpPr>
          <p:spPr>
            <a:xfrm>
              <a:off x="4614800" y="1852788"/>
              <a:ext cx="48100" cy="18625"/>
            </a:xfrm>
            <a:custGeom>
              <a:rect b="b" l="l" r="r" t="t"/>
              <a:pathLst>
                <a:path extrusionOk="0" h="745" w="1924">
                  <a:moveTo>
                    <a:pt x="1179" y="0"/>
                  </a:moveTo>
                  <a:cubicBezTo>
                    <a:pt x="683" y="0"/>
                    <a:pt x="1" y="745"/>
                    <a:pt x="776" y="745"/>
                  </a:cubicBezTo>
                  <a:cubicBezTo>
                    <a:pt x="1241" y="745"/>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
            <p:cNvSpPr/>
            <p:nvPr/>
          </p:nvSpPr>
          <p:spPr>
            <a:xfrm>
              <a:off x="4577575" y="1790738"/>
              <a:ext cx="48875" cy="15550"/>
            </a:xfrm>
            <a:custGeom>
              <a:rect b="b" l="l" r="r" t="t"/>
              <a:pathLst>
                <a:path extrusionOk="0" h="622" w="1955">
                  <a:moveTo>
                    <a:pt x="1210" y="1"/>
                  </a:moveTo>
                  <a:cubicBezTo>
                    <a:pt x="807" y="1"/>
                    <a:pt x="1" y="621"/>
                    <a:pt x="745" y="621"/>
                  </a:cubicBezTo>
                  <a:cubicBezTo>
                    <a:pt x="1148"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
            <p:cNvSpPr/>
            <p:nvPr/>
          </p:nvSpPr>
          <p:spPr>
            <a:xfrm>
              <a:off x="4478325" y="1836513"/>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
            <p:cNvSpPr/>
            <p:nvPr/>
          </p:nvSpPr>
          <p:spPr>
            <a:xfrm>
              <a:off x="4523300" y="1889238"/>
              <a:ext cx="49650" cy="13200"/>
            </a:xfrm>
            <a:custGeom>
              <a:rect b="b" l="l" r="r" t="t"/>
              <a:pathLst>
                <a:path extrusionOk="0" h="528" w="1986">
                  <a:moveTo>
                    <a:pt x="1241" y="0"/>
                  </a:moveTo>
                  <a:cubicBezTo>
                    <a:pt x="869" y="0"/>
                    <a:pt x="0" y="528"/>
                    <a:pt x="776" y="528"/>
                  </a:cubicBezTo>
                  <a:cubicBezTo>
                    <a:pt x="1117" y="528"/>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
            <p:cNvSpPr/>
            <p:nvPr/>
          </p:nvSpPr>
          <p:spPr>
            <a:xfrm>
              <a:off x="4406200" y="1883038"/>
              <a:ext cx="41125" cy="19400"/>
            </a:xfrm>
            <a:custGeom>
              <a:rect b="b" l="l" r="r" t="t"/>
              <a:pathLst>
                <a:path extrusionOk="0" h="776" w="1645">
                  <a:moveTo>
                    <a:pt x="869" y="0"/>
                  </a:moveTo>
                  <a:cubicBezTo>
                    <a:pt x="249" y="0"/>
                    <a:pt x="0" y="776"/>
                    <a:pt x="776"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
            <p:cNvSpPr/>
            <p:nvPr/>
          </p:nvSpPr>
          <p:spPr>
            <a:xfrm>
              <a:off x="4296850" y="1914038"/>
              <a:ext cx="45000" cy="10900"/>
            </a:xfrm>
            <a:custGeom>
              <a:rect b="b" l="l" r="r" t="t"/>
              <a:pathLst>
                <a:path extrusionOk="0" h="436" w="1800">
                  <a:moveTo>
                    <a:pt x="1272" y="1"/>
                  </a:moveTo>
                  <a:cubicBezTo>
                    <a:pt x="1024" y="1"/>
                    <a:pt x="1" y="435"/>
                    <a:pt x="528" y="435"/>
                  </a:cubicBezTo>
                  <a:cubicBezTo>
                    <a:pt x="745" y="435"/>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
            <p:cNvSpPr/>
            <p:nvPr/>
          </p:nvSpPr>
          <p:spPr>
            <a:xfrm>
              <a:off x="4226275" y="1896988"/>
              <a:ext cx="45025" cy="10875"/>
            </a:xfrm>
            <a:custGeom>
              <a:rect b="b" l="l" r="r" t="t"/>
              <a:pathLst>
                <a:path extrusionOk="0" h="435" w="1801">
                  <a:moveTo>
                    <a:pt x="1242" y="1"/>
                  </a:moveTo>
                  <a:cubicBezTo>
                    <a:pt x="1025" y="1"/>
                    <a:pt x="1" y="435"/>
                    <a:pt x="528" y="435"/>
                  </a:cubicBezTo>
                  <a:cubicBezTo>
                    <a:pt x="745" y="435"/>
                    <a:pt x="1800"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
            <p:cNvSpPr/>
            <p:nvPr/>
          </p:nvSpPr>
          <p:spPr>
            <a:xfrm>
              <a:off x="4203800" y="184116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
            <p:cNvSpPr/>
            <p:nvPr/>
          </p:nvSpPr>
          <p:spPr>
            <a:xfrm>
              <a:off x="4278250" y="1868288"/>
              <a:ext cx="41125" cy="20975"/>
            </a:xfrm>
            <a:custGeom>
              <a:rect b="b" l="l" r="r" t="t"/>
              <a:pathLst>
                <a:path extrusionOk="0" h="839" w="1645">
                  <a:moveTo>
                    <a:pt x="869" y="1"/>
                  </a:moveTo>
                  <a:cubicBezTo>
                    <a:pt x="217" y="1"/>
                    <a:pt x="0" y="838"/>
                    <a:pt x="776" y="838"/>
                  </a:cubicBezTo>
                  <a:cubicBezTo>
                    <a:pt x="1427" y="838"/>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
            <p:cNvSpPr/>
            <p:nvPr/>
          </p:nvSpPr>
          <p:spPr>
            <a:xfrm>
              <a:off x="4347250" y="1849688"/>
              <a:ext cx="45025" cy="11650"/>
            </a:xfrm>
            <a:custGeom>
              <a:rect b="b" l="l" r="r" t="t"/>
              <a:pathLst>
                <a:path extrusionOk="0" h="466" w="1801">
                  <a:moveTo>
                    <a:pt x="1273" y="0"/>
                  </a:moveTo>
                  <a:cubicBezTo>
                    <a:pt x="1025" y="0"/>
                    <a:pt x="1" y="466"/>
                    <a:pt x="528" y="466"/>
                  </a:cubicBezTo>
                  <a:cubicBezTo>
                    <a:pt x="776" y="466"/>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
            <p:cNvSpPr/>
            <p:nvPr/>
          </p:nvSpPr>
          <p:spPr>
            <a:xfrm>
              <a:off x="4279025" y="1821763"/>
              <a:ext cx="40350" cy="20975"/>
            </a:xfrm>
            <a:custGeom>
              <a:rect b="b" l="l" r="r" t="t"/>
              <a:pathLst>
                <a:path extrusionOk="0" h="839" w="1614">
                  <a:moveTo>
                    <a:pt x="838" y="1"/>
                  </a:moveTo>
                  <a:cubicBezTo>
                    <a:pt x="186" y="1"/>
                    <a:pt x="0" y="838"/>
                    <a:pt x="745" y="838"/>
                  </a:cubicBezTo>
                  <a:cubicBezTo>
                    <a:pt x="1396" y="838"/>
                    <a:pt x="1613"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
            <p:cNvSpPr/>
            <p:nvPr/>
          </p:nvSpPr>
          <p:spPr>
            <a:xfrm>
              <a:off x="4267375" y="1777563"/>
              <a:ext cx="49675" cy="13975"/>
            </a:xfrm>
            <a:custGeom>
              <a:rect b="b" l="l" r="r" t="t"/>
              <a:pathLst>
                <a:path extrusionOk="0" h="559" w="1987">
                  <a:moveTo>
                    <a:pt x="1211" y="1"/>
                  </a:moveTo>
                  <a:cubicBezTo>
                    <a:pt x="869" y="1"/>
                    <a:pt x="1" y="559"/>
                    <a:pt x="776" y="559"/>
                  </a:cubicBezTo>
                  <a:cubicBezTo>
                    <a:pt x="1149"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
            <p:cNvSpPr/>
            <p:nvPr/>
          </p:nvSpPr>
          <p:spPr>
            <a:xfrm>
              <a:off x="4380600" y="1779113"/>
              <a:ext cx="45775" cy="11650"/>
            </a:xfrm>
            <a:custGeom>
              <a:rect b="b" l="l" r="r" t="t"/>
              <a:pathLst>
                <a:path extrusionOk="0" h="466" w="1831">
                  <a:moveTo>
                    <a:pt x="1273" y="1"/>
                  </a:moveTo>
                  <a:cubicBezTo>
                    <a:pt x="1024"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
            <p:cNvSpPr/>
            <p:nvPr/>
          </p:nvSpPr>
          <p:spPr>
            <a:xfrm>
              <a:off x="4466675" y="1789188"/>
              <a:ext cx="48900" cy="17100"/>
            </a:xfrm>
            <a:custGeom>
              <a:rect b="b" l="l" r="r" t="t"/>
              <a:pathLst>
                <a:path extrusionOk="0" h="684" w="1956">
                  <a:moveTo>
                    <a:pt x="1180" y="1"/>
                  </a:moveTo>
                  <a:cubicBezTo>
                    <a:pt x="745" y="1"/>
                    <a:pt x="1" y="683"/>
                    <a:pt x="745" y="683"/>
                  </a:cubicBezTo>
                  <a:cubicBezTo>
                    <a:pt x="1211" y="683"/>
                    <a:pt x="1955"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
            <p:cNvSpPr/>
            <p:nvPr/>
          </p:nvSpPr>
          <p:spPr>
            <a:xfrm>
              <a:off x="4412400" y="1831063"/>
              <a:ext cx="48875" cy="14775"/>
            </a:xfrm>
            <a:custGeom>
              <a:rect b="b" l="l" r="r" t="t"/>
              <a:pathLst>
                <a:path extrusionOk="0" h="591" w="1955">
                  <a:moveTo>
                    <a:pt x="1210" y="1"/>
                  </a:moveTo>
                  <a:cubicBezTo>
                    <a:pt x="807" y="1"/>
                    <a:pt x="1"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
            <p:cNvSpPr/>
            <p:nvPr/>
          </p:nvSpPr>
          <p:spPr>
            <a:xfrm>
              <a:off x="4500025" y="1963688"/>
              <a:ext cx="48875" cy="12425"/>
            </a:xfrm>
            <a:custGeom>
              <a:rect b="b" l="l" r="r" t="t"/>
              <a:pathLst>
                <a:path extrusionOk="0" h="497" w="1955">
                  <a:moveTo>
                    <a:pt x="1211" y="0"/>
                  </a:moveTo>
                  <a:cubicBezTo>
                    <a:pt x="900" y="0"/>
                    <a:pt x="1" y="496"/>
                    <a:pt x="745" y="496"/>
                  </a:cubicBezTo>
                  <a:cubicBezTo>
                    <a:pt x="1086" y="496"/>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
            <p:cNvSpPr/>
            <p:nvPr/>
          </p:nvSpPr>
          <p:spPr>
            <a:xfrm>
              <a:off x="4376725" y="1952813"/>
              <a:ext cx="40350" cy="20975"/>
            </a:xfrm>
            <a:custGeom>
              <a:rect b="b" l="l" r="r" t="t"/>
              <a:pathLst>
                <a:path extrusionOk="0" h="839" w="1614">
                  <a:moveTo>
                    <a:pt x="869" y="1"/>
                  </a:moveTo>
                  <a:cubicBezTo>
                    <a:pt x="218" y="1"/>
                    <a:pt x="1" y="838"/>
                    <a:pt x="776" y="838"/>
                  </a:cubicBezTo>
                  <a:cubicBezTo>
                    <a:pt x="1428"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
            <p:cNvSpPr/>
            <p:nvPr/>
          </p:nvSpPr>
          <p:spPr>
            <a:xfrm>
              <a:off x="4432575" y="1948163"/>
              <a:ext cx="48875" cy="16325"/>
            </a:xfrm>
            <a:custGeom>
              <a:rect b="b" l="l" r="r" t="t"/>
              <a:pathLst>
                <a:path extrusionOk="0" h="653" w="1955">
                  <a:moveTo>
                    <a:pt x="1210" y="1"/>
                  </a:moveTo>
                  <a:cubicBezTo>
                    <a:pt x="776" y="1"/>
                    <a:pt x="0" y="652"/>
                    <a:pt x="776" y="652"/>
                  </a:cubicBezTo>
                  <a:cubicBezTo>
                    <a:pt x="1210" y="652"/>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
            <p:cNvSpPr/>
            <p:nvPr/>
          </p:nvSpPr>
          <p:spPr>
            <a:xfrm>
              <a:off x="4634975" y="1941188"/>
              <a:ext cx="48875" cy="17100"/>
            </a:xfrm>
            <a:custGeom>
              <a:rect b="b" l="l" r="r" t="t"/>
              <a:pathLst>
                <a:path extrusionOk="0" h="684" w="1955">
                  <a:moveTo>
                    <a:pt x="1179" y="1"/>
                  </a:moveTo>
                  <a:cubicBezTo>
                    <a:pt x="745" y="1"/>
                    <a:pt x="0" y="683"/>
                    <a:pt x="745" y="683"/>
                  </a:cubicBezTo>
                  <a:cubicBezTo>
                    <a:pt x="1210" y="683"/>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
            <p:cNvSpPr/>
            <p:nvPr/>
          </p:nvSpPr>
          <p:spPr>
            <a:xfrm>
              <a:off x="4548100" y="1961363"/>
              <a:ext cx="47350" cy="17075"/>
            </a:xfrm>
            <a:custGeom>
              <a:rect b="b" l="l" r="r" t="t"/>
              <a:pathLst>
                <a:path extrusionOk="0" h="683" w="1894">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
            <p:cNvSpPr/>
            <p:nvPr/>
          </p:nvSpPr>
          <p:spPr>
            <a:xfrm>
              <a:off x="4712525" y="1913263"/>
              <a:ext cx="48875" cy="12450"/>
            </a:xfrm>
            <a:custGeom>
              <a:rect b="b" l="l" r="r" t="t"/>
              <a:pathLst>
                <a:path extrusionOk="0" h="498" w="1955">
                  <a:moveTo>
                    <a:pt x="1210" y="1"/>
                  </a:moveTo>
                  <a:cubicBezTo>
                    <a:pt x="838" y="1"/>
                    <a:pt x="0" y="497"/>
                    <a:pt x="745" y="497"/>
                  </a:cubicBezTo>
                  <a:cubicBezTo>
                    <a:pt x="1086" y="497"/>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
            <p:cNvSpPr/>
            <p:nvPr/>
          </p:nvSpPr>
          <p:spPr>
            <a:xfrm>
              <a:off x="4689250" y="1983838"/>
              <a:ext cx="41125" cy="19425"/>
            </a:xfrm>
            <a:custGeom>
              <a:rect b="b" l="l" r="r" t="t"/>
              <a:pathLst>
                <a:path extrusionOk="0" h="777" w="1645">
                  <a:moveTo>
                    <a:pt x="869" y="1"/>
                  </a:moveTo>
                  <a:cubicBezTo>
                    <a:pt x="249" y="1"/>
                    <a:pt x="0" y="776"/>
                    <a:pt x="776" y="776"/>
                  </a:cubicBezTo>
                  <a:cubicBezTo>
                    <a:pt x="1396" y="776"/>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
            <p:cNvSpPr/>
            <p:nvPr/>
          </p:nvSpPr>
          <p:spPr>
            <a:xfrm>
              <a:off x="4755950" y="2000138"/>
              <a:ext cx="48875" cy="13200"/>
            </a:xfrm>
            <a:custGeom>
              <a:rect b="b" l="l" r="r" t="t"/>
              <a:pathLst>
                <a:path extrusionOk="0" h="528" w="1955">
                  <a:moveTo>
                    <a:pt x="1210" y="0"/>
                  </a:moveTo>
                  <a:cubicBezTo>
                    <a:pt x="869" y="0"/>
                    <a:pt x="0" y="527"/>
                    <a:pt x="745" y="527"/>
                  </a:cubicBezTo>
                  <a:cubicBezTo>
                    <a:pt x="1086" y="527"/>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
            <p:cNvSpPr/>
            <p:nvPr/>
          </p:nvSpPr>
          <p:spPr>
            <a:xfrm>
              <a:off x="4662875" y="2037338"/>
              <a:ext cx="40350" cy="20975"/>
            </a:xfrm>
            <a:custGeom>
              <a:rect b="b" l="l" r="r" t="t"/>
              <a:pathLst>
                <a:path extrusionOk="0" h="839" w="1614">
                  <a:moveTo>
                    <a:pt x="838" y="1"/>
                  </a:moveTo>
                  <a:cubicBezTo>
                    <a:pt x="187" y="1"/>
                    <a:pt x="1" y="839"/>
                    <a:pt x="745" y="839"/>
                  </a:cubicBezTo>
                  <a:cubicBezTo>
                    <a:pt x="1397" y="83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
            <p:cNvSpPr/>
            <p:nvPr/>
          </p:nvSpPr>
          <p:spPr>
            <a:xfrm>
              <a:off x="4692350" y="2080013"/>
              <a:ext cx="48100" cy="16300"/>
            </a:xfrm>
            <a:custGeom>
              <a:rect b="b" l="l" r="r" t="t"/>
              <a:pathLst>
                <a:path extrusionOk="0" h="652" w="1924">
                  <a:moveTo>
                    <a:pt x="1179" y="0"/>
                  </a:moveTo>
                  <a:cubicBezTo>
                    <a:pt x="745" y="0"/>
                    <a:pt x="1" y="651"/>
                    <a:pt x="745" y="651"/>
                  </a:cubicBezTo>
                  <a:cubicBezTo>
                    <a:pt x="1179" y="651"/>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
            <p:cNvSpPr/>
            <p:nvPr/>
          </p:nvSpPr>
          <p:spPr>
            <a:xfrm>
              <a:off x="4783850" y="2111013"/>
              <a:ext cx="41125" cy="20975"/>
            </a:xfrm>
            <a:custGeom>
              <a:rect b="b" l="l" r="r" t="t"/>
              <a:pathLst>
                <a:path extrusionOk="0" h="839" w="1645">
                  <a:moveTo>
                    <a:pt x="869" y="1"/>
                  </a:moveTo>
                  <a:cubicBezTo>
                    <a:pt x="218" y="1"/>
                    <a:pt x="1" y="838"/>
                    <a:pt x="776" y="838"/>
                  </a:cubicBezTo>
                  <a:cubicBezTo>
                    <a:pt x="1397"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
            <p:cNvSpPr/>
            <p:nvPr/>
          </p:nvSpPr>
          <p:spPr>
            <a:xfrm>
              <a:off x="4719500" y="2147463"/>
              <a:ext cx="48100" cy="15550"/>
            </a:xfrm>
            <a:custGeom>
              <a:rect b="b" l="l" r="r" t="t"/>
              <a:pathLst>
                <a:path extrusionOk="0" h="622" w="1924">
                  <a:moveTo>
                    <a:pt x="1179" y="1"/>
                  </a:moveTo>
                  <a:cubicBezTo>
                    <a:pt x="745" y="1"/>
                    <a:pt x="0" y="621"/>
                    <a:pt x="745" y="621"/>
                  </a:cubicBezTo>
                  <a:cubicBezTo>
                    <a:pt x="1179" y="621"/>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
            <p:cNvSpPr/>
            <p:nvPr/>
          </p:nvSpPr>
          <p:spPr>
            <a:xfrm>
              <a:off x="4766025" y="2066813"/>
              <a:ext cx="48875" cy="15550"/>
            </a:xfrm>
            <a:custGeom>
              <a:rect b="b" l="l" r="r" t="t"/>
              <a:pathLst>
                <a:path extrusionOk="0" h="622" w="1955">
                  <a:moveTo>
                    <a:pt x="1210" y="1"/>
                  </a:moveTo>
                  <a:cubicBezTo>
                    <a:pt x="776" y="1"/>
                    <a:pt x="0" y="621"/>
                    <a:pt x="745" y="621"/>
                  </a:cubicBezTo>
                  <a:cubicBezTo>
                    <a:pt x="1179"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
            <p:cNvSpPr/>
            <p:nvPr/>
          </p:nvSpPr>
          <p:spPr>
            <a:xfrm>
              <a:off x="4774550" y="1948938"/>
              <a:ext cx="40350" cy="21750"/>
            </a:xfrm>
            <a:custGeom>
              <a:rect b="b" l="l" r="r" t="t"/>
              <a:pathLst>
                <a:path extrusionOk="0" h="870" w="1614">
                  <a:moveTo>
                    <a:pt x="838" y="1"/>
                  </a:moveTo>
                  <a:cubicBezTo>
                    <a:pt x="187" y="1"/>
                    <a:pt x="1" y="869"/>
                    <a:pt x="745" y="869"/>
                  </a:cubicBezTo>
                  <a:cubicBezTo>
                    <a:pt x="1396" y="86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
            <p:cNvSpPr/>
            <p:nvPr/>
          </p:nvSpPr>
          <p:spPr>
            <a:xfrm>
              <a:off x="4806350" y="1862088"/>
              <a:ext cx="48875" cy="13200"/>
            </a:xfrm>
            <a:custGeom>
              <a:rect b="b" l="l" r="r" t="t"/>
              <a:pathLst>
                <a:path extrusionOk="0" h="528" w="1955">
                  <a:moveTo>
                    <a:pt x="1210" y="1"/>
                  </a:moveTo>
                  <a:cubicBezTo>
                    <a:pt x="869" y="1"/>
                    <a:pt x="0" y="528"/>
                    <a:pt x="745" y="528"/>
                  </a:cubicBezTo>
                  <a:cubicBezTo>
                    <a:pt x="1117" y="528"/>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
            <p:cNvSpPr/>
            <p:nvPr/>
          </p:nvSpPr>
          <p:spPr>
            <a:xfrm>
              <a:off x="4918025" y="1922588"/>
              <a:ext cx="48875" cy="13975"/>
            </a:xfrm>
            <a:custGeom>
              <a:rect b="b" l="l" r="r" t="t"/>
              <a:pathLst>
                <a:path extrusionOk="0" h="559" w="1955">
                  <a:moveTo>
                    <a:pt x="1210" y="0"/>
                  </a:moveTo>
                  <a:cubicBezTo>
                    <a:pt x="838" y="0"/>
                    <a:pt x="0" y="558"/>
                    <a:pt x="745" y="558"/>
                  </a:cubicBezTo>
                  <a:cubicBezTo>
                    <a:pt x="1086" y="558"/>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
            <p:cNvSpPr/>
            <p:nvPr/>
          </p:nvSpPr>
          <p:spPr>
            <a:xfrm>
              <a:off x="4854425" y="1950488"/>
              <a:ext cx="47325" cy="17875"/>
            </a:xfrm>
            <a:custGeom>
              <a:rect b="b" l="l" r="r" t="t"/>
              <a:pathLst>
                <a:path extrusionOk="0" h="715" w="1893">
                  <a:moveTo>
                    <a:pt x="1148" y="1"/>
                  </a:moveTo>
                  <a:cubicBezTo>
                    <a:pt x="683" y="1"/>
                    <a:pt x="1"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
            <p:cNvSpPr/>
            <p:nvPr/>
          </p:nvSpPr>
          <p:spPr>
            <a:xfrm>
              <a:off x="4842025" y="1910938"/>
              <a:ext cx="45000" cy="10125"/>
            </a:xfrm>
            <a:custGeom>
              <a:rect b="b" l="l" r="r" t="t"/>
              <a:pathLst>
                <a:path extrusionOk="0" h="405" w="1800">
                  <a:moveTo>
                    <a:pt x="1272" y="1"/>
                  </a:moveTo>
                  <a:cubicBezTo>
                    <a:pt x="1055" y="1"/>
                    <a:pt x="0" y="404"/>
                    <a:pt x="528" y="404"/>
                  </a:cubicBezTo>
                  <a:cubicBezTo>
                    <a:pt x="745" y="404"/>
                    <a:pt x="1799"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
            <p:cNvSpPr/>
            <p:nvPr/>
          </p:nvSpPr>
          <p:spPr>
            <a:xfrm>
              <a:off x="4921125" y="1854338"/>
              <a:ext cx="48875" cy="15525"/>
            </a:xfrm>
            <a:custGeom>
              <a:rect b="b" l="l" r="r" t="t"/>
              <a:pathLst>
                <a:path extrusionOk="0" h="621" w="1955">
                  <a:moveTo>
                    <a:pt x="1210" y="0"/>
                  </a:moveTo>
                  <a:cubicBezTo>
                    <a:pt x="776" y="0"/>
                    <a:pt x="0" y="621"/>
                    <a:pt x="745"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
            <p:cNvSpPr/>
            <p:nvPr/>
          </p:nvSpPr>
          <p:spPr>
            <a:xfrm>
              <a:off x="5008750" y="1891563"/>
              <a:ext cx="48875" cy="15525"/>
            </a:xfrm>
            <a:custGeom>
              <a:rect b="b" l="l" r="r" t="t"/>
              <a:pathLst>
                <a:path extrusionOk="0" h="621" w="1955">
                  <a:moveTo>
                    <a:pt x="1179" y="0"/>
                  </a:moveTo>
                  <a:cubicBezTo>
                    <a:pt x="776" y="0"/>
                    <a:pt x="0" y="621"/>
                    <a:pt x="745" y="621"/>
                  </a:cubicBezTo>
                  <a:cubicBezTo>
                    <a:pt x="1179" y="621"/>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
            <p:cNvSpPr/>
            <p:nvPr/>
          </p:nvSpPr>
          <p:spPr>
            <a:xfrm>
              <a:off x="4968425" y="196911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
            <p:cNvSpPr/>
            <p:nvPr/>
          </p:nvSpPr>
          <p:spPr>
            <a:xfrm>
              <a:off x="5039000" y="1976863"/>
              <a:ext cx="48875" cy="13975"/>
            </a:xfrm>
            <a:custGeom>
              <a:rect b="b" l="l" r="r" t="t"/>
              <a:pathLst>
                <a:path extrusionOk="0" h="559" w="1955">
                  <a:moveTo>
                    <a:pt x="1210" y="0"/>
                  </a:moveTo>
                  <a:cubicBezTo>
                    <a:pt x="869" y="0"/>
                    <a:pt x="0" y="559"/>
                    <a:pt x="745" y="559"/>
                  </a:cubicBezTo>
                  <a:cubicBezTo>
                    <a:pt x="1086" y="559"/>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
            <p:cNvSpPr/>
            <p:nvPr/>
          </p:nvSpPr>
          <p:spPr>
            <a:xfrm>
              <a:off x="5130500" y="1949713"/>
              <a:ext cx="41125" cy="20200"/>
            </a:xfrm>
            <a:custGeom>
              <a:rect b="b" l="l" r="r" t="t"/>
              <a:pathLst>
                <a:path extrusionOk="0" h="808" w="1645">
                  <a:moveTo>
                    <a:pt x="869" y="1"/>
                  </a:moveTo>
                  <a:cubicBezTo>
                    <a:pt x="218" y="1"/>
                    <a:pt x="0" y="807"/>
                    <a:pt x="776" y="807"/>
                  </a:cubicBezTo>
                  <a:cubicBezTo>
                    <a:pt x="1396" y="807"/>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
            <p:cNvSpPr/>
            <p:nvPr/>
          </p:nvSpPr>
          <p:spPr>
            <a:xfrm>
              <a:off x="5066125" y="1914038"/>
              <a:ext cx="48125" cy="17100"/>
            </a:xfrm>
            <a:custGeom>
              <a:rect b="b" l="l" r="r" t="t"/>
              <a:pathLst>
                <a:path extrusionOk="0" h="684" w="1925">
                  <a:moveTo>
                    <a:pt x="1180" y="1"/>
                  </a:moveTo>
                  <a:cubicBezTo>
                    <a:pt x="714" y="1"/>
                    <a:pt x="1" y="683"/>
                    <a:pt x="745" y="683"/>
                  </a:cubicBezTo>
                  <a:cubicBezTo>
                    <a:pt x="1211" y="683"/>
                    <a:pt x="1924"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
            <p:cNvSpPr/>
            <p:nvPr/>
          </p:nvSpPr>
          <p:spPr>
            <a:xfrm>
              <a:off x="5116550" y="1860538"/>
              <a:ext cx="48875" cy="16325"/>
            </a:xfrm>
            <a:custGeom>
              <a:rect b="b" l="l" r="r" t="t"/>
              <a:pathLst>
                <a:path extrusionOk="0" h="653" w="1955">
                  <a:moveTo>
                    <a:pt x="1179" y="1"/>
                  </a:moveTo>
                  <a:cubicBezTo>
                    <a:pt x="745" y="1"/>
                    <a:pt x="0" y="652"/>
                    <a:pt x="745" y="652"/>
                  </a:cubicBezTo>
                  <a:cubicBezTo>
                    <a:pt x="1179" y="652"/>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
            <p:cNvSpPr/>
            <p:nvPr/>
          </p:nvSpPr>
          <p:spPr>
            <a:xfrm>
              <a:off x="5188650" y="1829513"/>
              <a:ext cx="45800" cy="11675"/>
            </a:xfrm>
            <a:custGeom>
              <a:rect b="b" l="l" r="r" t="t"/>
              <a:pathLst>
                <a:path extrusionOk="0" h="467" w="1832">
                  <a:moveTo>
                    <a:pt x="1273" y="1"/>
                  </a:moveTo>
                  <a:cubicBezTo>
                    <a:pt x="1025" y="1"/>
                    <a:pt x="1" y="466"/>
                    <a:pt x="559" y="466"/>
                  </a:cubicBezTo>
                  <a:cubicBezTo>
                    <a:pt x="807"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
            <p:cNvSpPr/>
            <p:nvPr/>
          </p:nvSpPr>
          <p:spPr>
            <a:xfrm>
              <a:off x="5237525" y="1794613"/>
              <a:ext cx="48875" cy="14000"/>
            </a:xfrm>
            <a:custGeom>
              <a:rect b="b" l="l" r="r" t="t"/>
              <a:pathLst>
                <a:path extrusionOk="0" h="560" w="1955">
                  <a:moveTo>
                    <a:pt x="1210" y="1"/>
                  </a:moveTo>
                  <a:cubicBezTo>
                    <a:pt x="807"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
            <p:cNvSpPr/>
            <p:nvPr/>
          </p:nvSpPr>
          <p:spPr>
            <a:xfrm>
              <a:off x="5303425" y="1806263"/>
              <a:ext cx="45000" cy="10875"/>
            </a:xfrm>
            <a:custGeom>
              <a:rect b="b" l="l" r="r" t="t"/>
              <a:pathLst>
                <a:path extrusionOk="0" h="435" w="1800">
                  <a:moveTo>
                    <a:pt x="1273" y="0"/>
                  </a:moveTo>
                  <a:cubicBezTo>
                    <a:pt x="1024" y="0"/>
                    <a:pt x="1" y="435"/>
                    <a:pt x="528" y="435"/>
                  </a:cubicBezTo>
                  <a:cubicBezTo>
                    <a:pt x="776" y="435"/>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
            <p:cNvSpPr/>
            <p:nvPr/>
          </p:nvSpPr>
          <p:spPr>
            <a:xfrm>
              <a:off x="5346075" y="1843488"/>
              <a:ext cx="47325" cy="17075"/>
            </a:xfrm>
            <a:custGeom>
              <a:rect b="b" l="l" r="r" t="t"/>
              <a:pathLst>
                <a:path extrusionOk="0" h="683" w="1893">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
            <p:cNvSpPr/>
            <p:nvPr/>
          </p:nvSpPr>
          <p:spPr>
            <a:xfrm>
              <a:off x="5274750" y="1901638"/>
              <a:ext cx="48875" cy="15550"/>
            </a:xfrm>
            <a:custGeom>
              <a:rect b="b" l="l" r="r" t="t"/>
              <a:pathLst>
                <a:path extrusionOk="0" h="622" w="1955">
                  <a:moveTo>
                    <a:pt x="1210" y="1"/>
                  </a:moveTo>
                  <a:cubicBezTo>
                    <a:pt x="807" y="1"/>
                    <a:pt x="0" y="621"/>
                    <a:pt x="745" y="621"/>
                  </a:cubicBezTo>
                  <a:cubicBezTo>
                    <a:pt x="1148" y="621"/>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
            <p:cNvSpPr/>
            <p:nvPr/>
          </p:nvSpPr>
          <p:spPr>
            <a:xfrm>
              <a:off x="5208050" y="1960588"/>
              <a:ext cx="41125" cy="19400"/>
            </a:xfrm>
            <a:custGeom>
              <a:rect b="b" l="l" r="r" t="t"/>
              <a:pathLst>
                <a:path extrusionOk="0" h="776" w="1645">
                  <a:moveTo>
                    <a:pt x="869" y="0"/>
                  </a:moveTo>
                  <a:cubicBezTo>
                    <a:pt x="249" y="0"/>
                    <a:pt x="0" y="776"/>
                    <a:pt x="745"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
            <p:cNvSpPr/>
            <p:nvPr/>
          </p:nvSpPr>
          <p:spPr>
            <a:xfrm>
              <a:off x="5159975" y="1891563"/>
              <a:ext cx="48875" cy="15525"/>
            </a:xfrm>
            <a:custGeom>
              <a:rect b="b" l="l" r="r" t="t"/>
              <a:pathLst>
                <a:path extrusionOk="0" h="621" w="1955">
                  <a:moveTo>
                    <a:pt x="1210" y="0"/>
                  </a:moveTo>
                  <a:cubicBezTo>
                    <a:pt x="807" y="0"/>
                    <a:pt x="0" y="621"/>
                    <a:pt x="776"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
            <p:cNvSpPr/>
            <p:nvPr/>
          </p:nvSpPr>
          <p:spPr>
            <a:xfrm>
              <a:off x="5254575" y="1852013"/>
              <a:ext cx="48875" cy="13200"/>
            </a:xfrm>
            <a:custGeom>
              <a:rect b="b" l="l" r="r" t="t"/>
              <a:pathLst>
                <a:path extrusionOk="0" h="528" w="1955">
                  <a:moveTo>
                    <a:pt x="1210" y="0"/>
                  </a:moveTo>
                  <a:cubicBezTo>
                    <a:pt x="838" y="0"/>
                    <a:pt x="1" y="528"/>
                    <a:pt x="745" y="528"/>
                  </a:cubicBezTo>
                  <a:cubicBezTo>
                    <a:pt x="1086" y="528"/>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3"/>
          <p:cNvGrpSpPr/>
          <p:nvPr/>
        </p:nvGrpSpPr>
        <p:grpSpPr>
          <a:xfrm rot="10800000">
            <a:off x="3717701" y="-576763"/>
            <a:ext cx="854294" cy="1506847"/>
            <a:chOff x="2797700" y="3217325"/>
            <a:chExt cx="682725" cy="1204225"/>
          </a:xfrm>
        </p:grpSpPr>
        <p:sp>
          <p:nvSpPr>
            <p:cNvPr id="617" name="Google Shape;617;p3"/>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3"/>
          <p:cNvGrpSpPr/>
          <p:nvPr/>
        </p:nvGrpSpPr>
        <p:grpSpPr>
          <a:xfrm>
            <a:off x="3643124" y="4164755"/>
            <a:ext cx="1003441" cy="1583602"/>
            <a:chOff x="322650" y="2571325"/>
            <a:chExt cx="573100" cy="904450"/>
          </a:xfrm>
        </p:grpSpPr>
        <p:sp>
          <p:nvSpPr>
            <p:cNvPr id="625" name="Google Shape;625;p3"/>
            <p:cNvSpPr/>
            <p:nvPr/>
          </p:nvSpPr>
          <p:spPr>
            <a:xfrm>
              <a:off x="423450" y="2666625"/>
              <a:ext cx="95400" cy="131175"/>
            </a:xfrm>
            <a:custGeom>
              <a:rect b="b" l="l" r="r" t="t"/>
              <a:pathLst>
                <a:path extrusionOk="0" h="5247" w="3816">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
            <p:cNvSpPr/>
            <p:nvPr/>
          </p:nvSpPr>
          <p:spPr>
            <a:xfrm>
              <a:off x="510300" y="2571325"/>
              <a:ext cx="155125" cy="237325"/>
            </a:xfrm>
            <a:custGeom>
              <a:rect b="b" l="l" r="r" t="t"/>
              <a:pathLst>
                <a:path extrusionOk="0" h="9493" w="6205">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
            <p:cNvSpPr/>
            <p:nvPr/>
          </p:nvSpPr>
          <p:spPr>
            <a:xfrm>
              <a:off x="548300" y="2691425"/>
              <a:ext cx="236550" cy="266900"/>
            </a:xfrm>
            <a:custGeom>
              <a:rect b="b" l="l" r="r" t="t"/>
              <a:pathLst>
                <a:path extrusionOk="0" h="10676" w="9462">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
            <p:cNvSpPr/>
            <p:nvPr/>
          </p:nvSpPr>
          <p:spPr>
            <a:xfrm>
              <a:off x="322650" y="2792325"/>
              <a:ext cx="214050" cy="94475"/>
            </a:xfrm>
            <a:custGeom>
              <a:rect b="b" l="l" r="r" t="t"/>
              <a:pathLst>
                <a:path extrusionOk="0" h="3779" w="8562">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
            <p:cNvSpPr/>
            <p:nvPr/>
          </p:nvSpPr>
          <p:spPr>
            <a:xfrm>
              <a:off x="386225" y="2924175"/>
              <a:ext cx="215625" cy="317975"/>
            </a:xfrm>
            <a:custGeom>
              <a:rect b="b" l="l" r="r" t="t"/>
              <a:pathLst>
                <a:path extrusionOk="0" h="12719" w="8625">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
            <p:cNvSpPr/>
            <p:nvPr/>
          </p:nvSpPr>
          <p:spPr>
            <a:xfrm>
              <a:off x="579325" y="2835775"/>
              <a:ext cx="316425" cy="283075"/>
            </a:xfrm>
            <a:custGeom>
              <a:rect b="b" l="l" r="r" t="t"/>
              <a:pathLst>
                <a:path extrusionOk="0" h="11323" w="12657">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
            <p:cNvSpPr/>
            <p:nvPr/>
          </p:nvSpPr>
          <p:spPr>
            <a:xfrm>
              <a:off x="509000" y="2776025"/>
              <a:ext cx="101375" cy="699750"/>
            </a:xfrm>
            <a:custGeom>
              <a:rect b="b" l="l" r="r" t="t"/>
              <a:pathLst>
                <a:path extrusionOk="0" h="27990" w="4055">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3"/>
          <p:cNvGrpSpPr/>
          <p:nvPr/>
        </p:nvGrpSpPr>
        <p:grpSpPr>
          <a:xfrm rot="-7425790">
            <a:off x="7734429" y="-849317"/>
            <a:ext cx="1126854" cy="1807792"/>
            <a:chOff x="2402100" y="3854125"/>
            <a:chExt cx="435600" cy="698825"/>
          </a:xfrm>
        </p:grpSpPr>
        <p:sp>
          <p:nvSpPr>
            <p:cNvPr id="633" name="Google Shape;633;p3"/>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3"/>
          <p:cNvSpPr/>
          <p:nvPr/>
        </p:nvSpPr>
        <p:spPr>
          <a:xfrm>
            <a:off x="5573363" y="1106888"/>
            <a:ext cx="378599" cy="316724"/>
          </a:xfrm>
          <a:custGeom>
            <a:rect b="b" l="l" r="r" t="t"/>
            <a:pathLst>
              <a:path extrusionOk="0" h="9654" w="1154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 name="Google Shape;647;p3"/>
          <p:cNvGrpSpPr/>
          <p:nvPr/>
        </p:nvGrpSpPr>
        <p:grpSpPr>
          <a:xfrm flipH="1" rot="1299035">
            <a:off x="8043736" y="3636036"/>
            <a:ext cx="771943" cy="2103937"/>
            <a:chOff x="10084800" y="4174013"/>
            <a:chExt cx="585175" cy="1594900"/>
          </a:xfrm>
        </p:grpSpPr>
        <p:sp>
          <p:nvSpPr>
            <p:cNvPr id="648" name="Google Shape;648;p3"/>
            <p:cNvSpPr/>
            <p:nvPr/>
          </p:nvSpPr>
          <p:spPr>
            <a:xfrm>
              <a:off x="10201075" y="4663100"/>
              <a:ext cx="103750" cy="217325"/>
            </a:xfrm>
            <a:custGeom>
              <a:rect b="b" l="l" r="r" t="t"/>
              <a:pathLst>
                <a:path extrusionOk="0" h="8693" w="415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 name="Google Shape;649;p3"/>
            <p:cNvGrpSpPr/>
            <p:nvPr/>
          </p:nvGrpSpPr>
          <p:grpSpPr>
            <a:xfrm>
              <a:off x="10084800" y="4174013"/>
              <a:ext cx="585175" cy="1594900"/>
              <a:chOff x="1833925" y="1604075"/>
              <a:chExt cx="585175" cy="1594900"/>
            </a:xfrm>
          </p:grpSpPr>
          <p:sp>
            <p:nvSpPr>
              <p:cNvPr id="650" name="Google Shape;650;p3"/>
              <p:cNvSpPr/>
              <p:nvPr/>
            </p:nvSpPr>
            <p:spPr>
              <a:xfrm>
                <a:off x="2027925" y="1604075"/>
                <a:ext cx="134950" cy="358975"/>
              </a:xfrm>
              <a:custGeom>
                <a:rect b="b" l="l" r="r" t="t"/>
                <a:pathLst>
                  <a:path extrusionOk="0" h="14359" w="5398">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
              <p:cNvSpPr/>
              <p:nvPr/>
            </p:nvSpPr>
            <p:spPr>
              <a:xfrm>
                <a:off x="1884475" y="1870300"/>
                <a:ext cx="202725" cy="108300"/>
              </a:xfrm>
              <a:custGeom>
                <a:rect b="b" l="l" r="r" t="t"/>
                <a:pathLst>
                  <a:path extrusionOk="0" h="4332" w="8109">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
              <p:cNvSpPr/>
              <p:nvPr/>
            </p:nvSpPr>
            <p:spPr>
              <a:xfrm>
                <a:off x="2086025" y="1908300"/>
                <a:ext cx="295550" cy="250075"/>
              </a:xfrm>
              <a:custGeom>
                <a:rect b="b" l="l" r="r" t="t"/>
                <a:pathLst>
                  <a:path extrusionOk="0" h="10003" w="11822">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
              <p:cNvSpPr/>
              <p:nvPr/>
            </p:nvSpPr>
            <p:spPr>
              <a:xfrm>
                <a:off x="2085050" y="2026925"/>
                <a:ext cx="159325" cy="134975"/>
              </a:xfrm>
              <a:custGeom>
                <a:rect b="b" l="l" r="r" t="t"/>
                <a:pathLst>
                  <a:path extrusionOk="0" h="5399" w="6373">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
              <p:cNvSpPr/>
              <p:nvPr/>
            </p:nvSpPr>
            <p:spPr>
              <a:xfrm>
                <a:off x="1884125" y="1950475"/>
                <a:ext cx="191100" cy="386625"/>
              </a:xfrm>
              <a:custGeom>
                <a:rect b="b" l="l" r="r" t="t"/>
                <a:pathLst>
                  <a:path extrusionOk="0" h="15465" w="7644">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
              <p:cNvSpPr/>
              <p:nvPr/>
            </p:nvSpPr>
            <p:spPr>
              <a:xfrm>
                <a:off x="2047325" y="1954175"/>
                <a:ext cx="256350" cy="1244800"/>
              </a:xfrm>
              <a:custGeom>
                <a:rect b="b" l="l" r="r" t="t"/>
                <a:pathLst>
                  <a:path extrusionOk="0" h="49792" w="10254">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
              <p:cNvSpPr/>
              <p:nvPr/>
            </p:nvSpPr>
            <p:spPr>
              <a:xfrm>
                <a:off x="2075975" y="2144550"/>
                <a:ext cx="192150" cy="415100"/>
              </a:xfrm>
              <a:custGeom>
                <a:rect b="b" l="l" r="r" t="t"/>
                <a:pathLst>
                  <a:path extrusionOk="0" h="16604" w="7686">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
              <p:cNvSpPr/>
              <p:nvPr/>
            </p:nvSpPr>
            <p:spPr>
              <a:xfrm>
                <a:off x="2077275" y="2314125"/>
                <a:ext cx="115650" cy="243800"/>
              </a:xfrm>
              <a:custGeom>
                <a:rect b="b" l="l" r="r" t="t"/>
                <a:pathLst>
                  <a:path extrusionOk="0" h="9752" w="4626">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
              <p:cNvSpPr/>
              <p:nvPr/>
            </p:nvSpPr>
            <p:spPr>
              <a:xfrm>
                <a:off x="1833925" y="2362025"/>
                <a:ext cx="281650" cy="341550"/>
              </a:xfrm>
              <a:custGeom>
                <a:rect b="b" l="l" r="r" t="t"/>
                <a:pathLst>
                  <a:path extrusionOk="0" h="13662" w="11266">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
              <p:cNvSpPr/>
              <p:nvPr/>
            </p:nvSpPr>
            <p:spPr>
              <a:xfrm>
                <a:off x="1944625" y="2496250"/>
                <a:ext cx="165325" cy="203425"/>
              </a:xfrm>
              <a:custGeom>
                <a:rect b="b" l="l" r="r" t="t"/>
                <a:pathLst>
                  <a:path extrusionOk="0" h="8137" w="6613">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
              <p:cNvSpPr/>
              <p:nvPr/>
            </p:nvSpPr>
            <p:spPr>
              <a:xfrm>
                <a:off x="2157425" y="2486025"/>
                <a:ext cx="261675" cy="438775"/>
              </a:xfrm>
              <a:custGeom>
                <a:rect b="b" l="l" r="r" t="t"/>
                <a:pathLst>
                  <a:path extrusionOk="0" h="17551" w="10467">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
              <p:cNvSpPr/>
              <p:nvPr/>
            </p:nvSpPr>
            <p:spPr>
              <a:xfrm>
                <a:off x="1912550" y="2653825"/>
                <a:ext cx="256550" cy="268300"/>
              </a:xfrm>
              <a:custGeom>
                <a:rect b="b" l="l" r="r" t="t"/>
                <a:pathLst>
                  <a:path extrusionOk="0" h="10732" w="10262">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
              <p:cNvSpPr/>
              <p:nvPr/>
            </p:nvSpPr>
            <p:spPr>
              <a:xfrm>
                <a:off x="1997875" y="2774225"/>
                <a:ext cx="169450" cy="146250"/>
              </a:xfrm>
              <a:custGeom>
                <a:rect b="b" l="l" r="r" t="t"/>
                <a:pathLst>
                  <a:path extrusionOk="0" h="5850" w="6778">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rgbClr val="F09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3" name="Google Shape;663;p3"/>
          <p:cNvGrpSpPr/>
          <p:nvPr/>
        </p:nvGrpSpPr>
        <p:grpSpPr>
          <a:xfrm rot="3811239">
            <a:off x="842998" y="4293442"/>
            <a:ext cx="885610" cy="1420767"/>
            <a:chOff x="2402100" y="3854125"/>
            <a:chExt cx="435600" cy="698825"/>
          </a:xfrm>
        </p:grpSpPr>
        <p:sp>
          <p:nvSpPr>
            <p:cNvPr id="664" name="Google Shape;664;p3"/>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3"/>
          <p:cNvGrpSpPr/>
          <p:nvPr/>
        </p:nvGrpSpPr>
        <p:grpSpPr>
          <a:xfrm>
            <a:off x="1813575" y="54213"/>
            <a:ext cx="610325" cy="417350"/>
            <a:chOff x="364525" y="2023775"/>
            <a:chExt cx="610325" cy="417350"/>
          </a:xfrm>
        </p:grpSpPr>
        <p:sp>
          <p:nvSpPr>
            <p:cNvPr id="678" name="Google Shape;678;p3"/>
            <p:cNvSpPr/>
            <p:nvPr/>
          </p:nvSpPr>
          <p:spPr>
            <a:xfrm>
              <a:off x="739075" y="2213250"/>
              <a:ext cx="87825" cy="70625"/>
            </a:xfrm>
            <a:custGeom>
              <a:rect b="b" l="l" r="r" t="t"/>
              <a:pathLst>
                <a:path extrusionOk="0" h="2825" w="3513">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
            <p:cNvSpPr/>
            <p:nvPr/>
          </p:nvSpPr>
          <p:spPr>
            <a:xfrm>
              <a:off x="866250" y="2220425"/>
              <a:ext cx="108600" cy="75500"/>
            </a:xfrm>
            <a:custGeom>
              <a:rect b="b" l="l" r="r" t="t"/>
              <a:pathLst>
                <a:path extrusionOk="0" h="3020" w="4344">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
            <p:cNvSpPr/>
            <p:nvPr/>
          </p:nvSpPr>
          <p:spPr>
            <a:xfrm>
              <a:off x="620425" y="2375175"/>
              <a:ext cx="91525" cy="65950"/>
            </a:xfrm>
            <a:custGeom>
              <a:rect b="b" l="l" r="r" t="t"/>
              <a:pathLst>
                <a:path extrusionOk="0" h="2638" w="3661">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
            <p:cNvSpPr/>
            <p:nvPr/>
          </p:nvSpPr>
          <p:spPr>
            <a:xfrm>
              <a:off x="571500" y="2185225"/>
              <a:ext cx="110225" cy="72125"/>
            </a:xfrm>
            <a:custGeom>
              <a:rect b="b" l="l" r="r" t="t"/>
              <a:pathLst>
                <a:path extrusionOk="0" h="2885" w="4409">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
            <p:cNvSpPr/>
            <p:nvPr/>
          </p:nvSpPr>
          <p:spPr>
            <a:xfrm>
              <a:off x="758450" y="2059975"/>
              <a:ext cx="102400" cy="71400"/>
            </a:xfrm>
            <a:custGeom>
              <a:rect b="b" l="l" r="r" t="t"/>
              <a:pathLst>
                <a:path extrusionOk="0" h="2856" w="4096">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
            <p:cNvSpPr/>
            <p:nvPr/>
          </p:nvSpPr>
          <p:spPr>
            <a:xfrm>
              <a:off x="474200" y="2335625"/>
              <a:ext cx="88100" cy="62525"/>
            </a:xfrm>
            <a:custGeom>
              <a:rect b="b" l="l" r="r" t="t"/>
              <a:pathLst>
                <a:path extrusionOk="0" h="2501" w="3524">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
            <p:cNvSpPr/>
            <p:nvPr/>
          </p:nvSpPr>
          <p:spPr>
            <a:xfrm>
              <a:off x="608800" y="2023775"/>
              <a:ext cx="93075" cy="63850"/>
            </a:xfrm>
            <a:custGeom>
              <a:rect b="b" l="l" r="r" t="t"/>
              <a:pathLst>
                <a:path extrusionOk="0" h="2554" w="3723">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
            <p:cNvSpPr/>
            <p:nvPr/>
          </p:nvSpPr>
          <p:spPr>
            <a:xfrm>
              <a:off x="364525" y="2209500"/>
              <a:ext cx="76800" cy="52900"/>
            </a:xfrm>
            <a:custGeom>
              <a:rect b="b" l="l" r="r" t="t"/>
              <a:pathLst>
                <a:path extrusionOk="0" h="2116" w="3072">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 name="Google Shape;686;p3"/>
          <p:cNvSpPr txBox="1"/>
          <p:nvPr>
            <p:ph idx="1" type="subTitle"/>
          </p:nvPr>
        </p:nvSpPr>
        <p:spPr>
          <a:xfrm>
            <a:off x="1724025" y="2417350"/>
            <a:ext cx="3569100" cy="7728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687" name="Google Shape;687;p3"/>
          <p:cNvSpPr/>
          <p:nvPr/>
        </p:nvSpPr>
        <p:spPr>
          <a:xfrm rot="2123667">
            <a:off x="-854597" y="2677036"/>
            <a:ext cx="2002427" cy="1790427"/>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5">
    <p:spTree>
      <p:nvGrpSpPr>
        <p:cNvPr id="2180" name="Shape 2180"/>
        <p:cNvGrpSpPr/>
        <p:nvPr/>
      </p:nvGrpSpPr>
      <p:grpSpPr>
        <a:xfrm>
          <a:off x="0" y="0"/>
          <a:ext cx="0" cy="0"/>
          <a:chOff x="0" y="0"/>
          <a:chExt cx="0" cy="0"/>
        </a:xfrm>
      </p:grpSpPr>
      <p:sp>
        <p:nvSpPr>
          <p:cNvPr id="2181" name="Google Shape;2181;p21"/>
          <p:cNvSpPr txBox="1"/>
          <p:nvPr>
            <p:ph type="title"/>
          </p:nvPr>
        </p:nvSpPr>
        <p:spPr>
          <a:xfrm>
            <a:off x="714300" y="5457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2182" name="Google Shape;2182;p21"/>
          <p:cNvGrpSpPr/>
          <p:nvPr/>
        </p:nvGrpSpPr>
        <p:grpSpPr>
          <a:xfrm flipH="1" rot="10800000">
            <a:off x="5732935" y="-934443"/>
            <a:ext cx="4033310" cy="2216956"/>
            <a:chOff x="4178350" y="2375050"/>
            <a:chExt cx="938350" cy="515775"/>
          </a:xfrm>
        </p:grpSpPr>
        <p:sp>
          <p:nvSpPr>
            <p:cNvPr id="2183" name="Google Shape;2183;p21"/>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1"/>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1"/>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1"/>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1"/>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1"/>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1"/>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0" name="Google Shape;2190;p21"/>
          <p:cNvSpPr/>
          <p:nvPr/>
        </p:nvSpPr>
        <p:spPr>
          <a:xfrm flipH="1" rot="-7703151">
            <a:off x="7840623" y="450854"/>
            <a:ext cx="1751627" cy="1566062"/>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1" name="Google Shape;2191;p21"/>
          <p:cNvGrpSpPr/>
          <p:nvPr/>
        </p:nvGrpSpPr>
        <p:grpSpPr>
          <a:xfrm rot="-1615319">
            <a:off x="8553687" y="2224632"/>
            <a:ext cx="994894" cy="1675561"/>
            <a:chOff x="3026750" y="1552825"/>
            <a:chExt cx="1108700" cy="1867600"/>
          </a:xfrm>
        </p:grpSpPr>
        <p:sp>
          <p:nvSpPr>
            <p:cNvPr id="2192" name="Google Shape;2192;p21"/>
            <p:cNvSpPr/>
            <p:nvPr/>
          </p:nvSpPr>
          <p:spPr>
            <a:xfrm>
              <a:off x="3517625" y="1552825"/>
              <a:ext cx="235775" cy="558625"/>
            </a:xfrm>
            <a:custGeom>
              <a:rect b="b" l="l" r="r" t="t"/>
              <a:pathLst>
                <a:path extrusionOk="0" h="22345" w="9431">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1"/>
            <p:cNvSpPr/>
            <p:nvPr/>
          </p:nvSpPr>
          <p:spPr>
            <a:xfrm>
              <a:off x="3666525" y="1821075"/>
              <a:ext cx="411675" cy="323500"/>
            </a:xfrm>
            <a:custGeom>
              <a:rect b="b" l="l" r="r" t="t"/>
              <a:pathLst>
                <a:path extrusionOk="0" h="12940" w="16467">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1"/>
            <p:cNvSpPr/>
            <p:nvPr/>
          </p:nvSpPr>
          <p:spPr>
            <a:xfrm>
              <a:off x="3382700" y="1934550"/>
              <a:ext cx="340975" cy="237375"/>
            </a:xfrm>
            <a:custGeom>
              <a:rect b="b" l="l" r="r" t="t"/>
              <a:pathLst>
                <a:path extrusionOk="0" h="9495" w="13639">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1"/>
            <p:cNvSpPr/>
            <p:nvPr/>
          </p:nvSpPr>
          <p:spPr>
            <a:xfrm>
              <a:off x="3696300" y="2037575"/>
              <a:ext cx="439150" cy="352000"/>
            </a:xfrm>
            <a:custGeom>
              <a:rect b="b" l="l" r="r" t="t"/>
              <a:pathLst>
                <a:path extrusionOk="0" h="14080" w="17566">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1"/>
            <p:cNvSpPr/>
            <p:nvPr/>
          </p:nvSpPr>
          <p:spPr>
            <a:xfrm>
              <a:off x="3363300" y="2187475"/>
              <a:ext cx="369775" cy="331275"/>
            </a:xfrm>
            <a:custGeom>
              <a:rect b="b" l="l" r="r" t="t"/>
              <a:pathLst>
                <a:path extrusionOk="0" h="13251" w="14791">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1"/>
            <p:cNvSpPr/>
            <p:nvPr/>
          </p:nvSpPr>
          <p:spPr>
            <a:xfrm>
              <a:off x="3636250" y="2375375"/>
              <a:ext cx="441475" cy="350150"/>
            </a:xfrm>
            <a:custGeom>
              <a:rect b="b" l="l" r="r" t="t"/>
              <a:pathLst>
                <a:path extrusionOk="0" h="14006" w="17659">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1"/>
            <p:cNvSpPr/>
            <p:nvPr/>
          </p:nvSpPr>
          <p:spPr>
            <a:xfrm>
              <a:off x="3266925" y="2664000"/>
              <a:ext cx="420475" cy="134025"/>
            </a:xfrm>
            <a:custGeom>
              <a:rect b="b" l="l" r="r" t="t"/>
              <a:pathLst>
                <a:path extrusionOk="0" h="5361" w="16819">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1"/>
            <p:cNvSpPr/>
            <p:nvPr/>
          </p:nvSpPr>
          <p:spPr>
            <a:xfrm>
              <a:off x="3501350" y="2560000"/>
              <a:ext cx="177875" cy="161425"/>
            </a:xfrm>
            <a:custGeom>
              <a:rect b="b" l="l" r="r" t="t"/>
              <a:pathLst>
                <a:path extrusionOk="0" h="6457" w="7115">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1"/>
            <p:cNvSpPr/>
            <p:nvPr/>
          </p:nvSpPr>
          <p:spPr>
            <a:xfrm>
              <a:off x="3631300" y="2657975"/>
              <a:ext cx="311325" cy="64150"/>
            </a:xfrm>
            <a:custGeom>
              <a:rect b="b" l="l" r="r" t="t"/>
              <a:pathLst>
                <a:path extrusionOk="0" h="2566" w="12453">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1"/>
            <p:cNvSpPr/>
            <p:nvPr/>
          </p:nvSpPr>
          <p:spPr>
            <a:xfrm>
              <a:off x="3596925" y="2760425"/>
              <a:ext cx="204875" cy="192375"/>
            </a:xfrm>
            <a:custGeom>
              <a:rect b="b" l="l" r="r" t="t"/>
              <a:pathLst>
                <a:path extrusionOk="0" h="7695" w="8195">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1"/>
            <p:cNvSpPr/>
            <p:nvPr/>
          </p:nvSpPr>
          <p:spPr>
            <a:xfrm>
              <a:off x="3388900" y="2884800"/>
              <a:ext cx="251650" cy="86400"/>
            </a:xfrm>
            <a:custGeom>
              <a:rect b="b" l="l" r="r" t="t"/>
              <a:pathLst>
                <a:path extrusionOk="0" h="3456" w="10066">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1"/>
            <p:cNvSpPr/>
            <p:nvPr/>
          </p:nvSpPr>
          <p:spPr>
            <a:xfrm>
              <a:off x="3060100" y="2488550"/>
              <a:ext cx="300900" cy="466975"/>
            </a:xfrm>
            <a:custGeom>
              <a:rect b="b" l="l" r="r" t="t"/>
              <a:pathLst>
                <a:path extrusionOk="0" h="18679" w="12036">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1"/>
            <p:cNvSpPr/>
            <p:nvPr/>
          </p:nvSpPr>
          <p:spPr>
            <a:xfrm>
              <a:off x="3026750" y="2889000"/>
              <a:ext cx="333600" cy="115875"/>
            </a:xfrm>
            <a:custGeom>
              <a:rect b="b" l="l" r="r" t="t"/>
              <a:pathLst>
                <a:path extrusionOk="0" h="4635" w="13344">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1"/>
            <p:cNvSpPr/>
            <p:nvPr/>
          </p:nvSpPr>
          <p:spPr>
            <a:xfrm>
              <a:off x="3103525" y="3018500"/>
              <a:ext cx="382200" cy="152775"/>
            </a:xfrm>
            <a:custGeom>
              <a:rect b="b" l="l" r="r" t="t"/>
              <a:pathLst>
                <a:path extrusionOk="0" h="6111" w="15288">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1"/>
            <p:cNvSpPr/>
            <p:nvPr/>
          </p:nvSpPr>
          <p:spPr>
            <a:xfrm>
              <a:off x="3296100" y="3087275"/>
              <a:ext cx="216125" cy="333150"/>
            </a:xfrm>
            <a:custGeom>
              <a:rect b="b" l="l" r="r" t="t"/>
              <a:pathLst>
                <a:path extrusionOk="0" h="13326" w="8645">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1"/>
            <p:cNvSpPr/>
            <p:nvPr/>
          </p:nvSpPr>
          <p:spPr>
            <a:xfrm>
              <a:off x="3568025" y="2838900"/>
              <a:ext cx="380325" cy="518525"/>
            </a:xfrm>
            <a:custGeom>
              <a:rect b="b" l="l" r="r" t="t"/>
              <a:pathLst>
                <a:path extrusionOk="0" h="20741" w="15213">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1"/>
            <p:cNvSpPr/>
            <p:nvPr/>
          </p:nvSpPr>
          <p:spPr>
            <a:xfrm>
              <a:off x="3653750" y="3228600"/>
              <a:ext cx="477550" cy="187900"/>
            </a:xfrm>
            <a:custGeom>
              <a:rect b="b" l="l" r="r" t="t"/>
              <a:pathLst>
                <a:path extrusionOk="0" h="7516" w="19102">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1"/>
            <p:cNvSpPr/>
            <p:nvPr/>
          </p:nvSpPr>
          <p:spPr>
            <a:xfrm>
              <a:off x="3316825" y="2947825"/>
              <a:ext cx="291075" cy="292850"/>
            </a:xfrm>
            <a:custGeom>
              <a:rect b="b" l="l" r="r" t="t"/>
              <a:pathLst>
                <a:path extrusionOk="0" h="11714" w="11643">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1"/>
            <p:cNvSpPr/>
            <p:nvPr/>
          </p:nvSpPr>
          <p:spPr>
            <a:xfrm>
              <a:off x="3592850" y="2082700"/>
              <a:ext cx="154350" cy="1167000"/>
            </a:xfrm>
            <a:custGeom>
              <a:rect b="b" l="l" r="r" t="t"/>
              <a:pathLst>
                <a:path extrusionOk="0" h="46680" w="6174">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21"/>
          <p:cNvGrpSpPr/>
          <p:nvPr/>
        </p:nvGrpSpPr>
        <p:grpSpPr>
          <a:xfrm rot="-1770465">
            <a:off x="7336470" y="3595724"/>
            <a:ext cx="2662548" cy="2828642"/>
            <a:chOff x="4159600" y="887163"/>
            <a:chExt cx="1265600" cy="1344550"/>
          </a:xfrm>
        </p:grpSpPr>
        <p:sp>
          <p:nvSpPr>
            <p:cNvPr id="2212" name="Google Shape;2212;p21"/>
            <p:cNvSpPr/>
            <p:nvPr/>
          </p:nvSpPr>
          <p:spPr>
            <a:xfrm>
              <a:off x="4159600" y="887163"/>
              <a:ext cx="1265600" cy="1344550"/>
            </a:xfrm>
            <a:custGeom>
              <a:rect b="b" l="l" r="r" t="t"/>
              <a:pathLst>
                <a:path extrusionOk="0" h="53782" w="50624">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1"/>
            <p:cNvSpPr/>
            <p:nvPr/>
          </p:nvSpPr>
          <p:spPr>
            <a:xfrm>
              <a:off x="4735775" y="978038"/>
              <a:ext cx="48875" cy="17100"/>
            </a:xfrm>
            <a:custGeom>
              <a:rect b="b" l="l" r="r" t="t"/>
              <a:pathLst>
                <a:path extrusionOk="0" h="684" w="1955">
                  <a:moveTo>
                    <a:pt x="1179" y="1"/>
                  </a:moveTo>
                  <a:cubicBezTo>
                    <a:pt x="745" y="1"/>
                    <a:pt x="1" y="683"/>
                    <a:pt x="776" y="683"/>
                  </a:cubicBezTo>
                  <a:cubicBezTo>
                    <a:pt x="1210" y="683"/>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1"/>
            <p:cNvSpPr/>
            <p:nvPr/>
          </p:nvSpPr>
          <p:spPr>
            <a:xfrm>
              <a:off x="4695450" y="1026888"/>
              <a:ext cx="48875" cy="14000"/>
            </a:xfrm>
            <a:custGeom>
              <a:rect b="b" l="l" r="r" t="t"/>
              <a:pathLst>
                <a:path extrusionOk="0" h="560" w="1955">
                  <a:moveTo>
                    <a:pt x="1210" y="1"/>
                  </a:moveTo>
                  <a:cubicBezTo>
                    <a:pt x="838" y="1"/>
                    <a:pt x="1" y="559"/>
                    <a:pt x="745" y="559"/>
                  </a:cubicBezTo>
                  <a:cubicBezTo>
                    <a:pt x="1117" y="559"/>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1"/>
            <p:cNvSpPr/>
            <p:nvPr/>
          </p:nvSpPr>
          <p:spPr>
            <a:xfrm>
              <a:off x="4665975" y="1081963"/>
              <a:ext cx="47350" cy="18625"/>
            </a:xfrm>
            <a:custGeom>
              <a:rect b="b" l="l" r="r" t="t"/>
              <a:pathLst>
                <a:path extrusionOk="0" h="745" w="1894">
                  <a:moveTo>
                    <a:pt x="1149" y="0"/>
                  </a:moveTo>
                  <a:cubicBezTo>
                    <a:pt x="652" y="0"/>
                    <a:pt x="1" y="745"/>
                    <a:pt x="745" y="745"/>
                  </a:cubicBezTo>
                  <a:cubicBezTo>
                    <a:pt x="1242" y="745"/>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1"/>
            <p:cNvSpPr/>
            <p:nvPr/>
          </p:nvSpPr>
          <p:spPr>
            <a:xfrm>
              <a:off x="4713300" y="1136238"/>
              <a:ext cx="47325" cy="17100"/>
            </a:xfrm>
            <a:custGeom>
              <a:rect b="b" l="l" r="r" t="t"/>
              <a:pathLst>
                <a:path extrusionOk="0" h="684" w="1893">
                  <a:moveTo>
                    <a:pt x="1148" y="1"/>
                  </a:moveTo>
                  <a:cubicBezTo>
                    <a:pt x="682" y="1"/>
                    <a:pt x="0" y="683"/>
                    <a:pt x="714" y="683"/>
                  </a:cubicBezTo>
                  <a:cubicBezTo>
                    <a:pt x="1179" y="683"/>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1"/>
            <p:cNvSpPr/>
            <p:nvPr/>
          </p:nvSpPr>
          <p:spPr>
            <a:xfrm>
              <a:off x="4745850" y="1218438"/>
              <a:ext cx="48900" cy="14775"/>
            </a:xfrm>
            <a:custGeom>
              <a:rect b="b" l="l" r="r" t="t"/>
              <a:pathLst>
                <a:path extrusionOk="0" h="591" w="1956">
                  <a:moveTo>
                    <a:pt x="1211" y="1"/>
                  </a:moveTo>
                  <a:cubicBezTo>
                    <a:pt x="807" y="1"/>
                    <a:pt x="1" y="590"/>
                    <a:pt x="745" y="590"/>
                  </a:cubicBezTo>
                  <a:cubicBezTo>
                    <a:pt x="1149" y="590"/>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1"/>
            <p:cNvSpPr/>
            <p:nvPr/>
          </p:nvSpPr>
          <p:spPr>
            <a:xfrm>
              <a:off x="4675300" y="1188963"/>
              <a:ext cx="48875" cy="13225"/>
            </a:xfrm>
            <a:custGeom>
              <a:rect b="b" l="l" r="r" t="t"/>
              <a:pathLst>
                <a:path extrusionOk="0" h="529" w="1955">
                  <a:moveTo>
                    <a:pt x="1210" y="1"/>
                  </a:moveTo>
                  <a:cubicBezTo>
                    <a:pt x="838" y="1"/>
                    <a:pt x="0" y="528"/>
                    <a:pt x="745" y="528"/>
                  </a:cubicBezTo>
                  <a:cubicBezTo>
                    <a:pt x="1117" y="528"/>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1"/>
            <p:cNvSpPr/>
            <p:nvPr/>
          </p:nvSpPr>
          <p:spPr>
            <a:xfrm>
              <a:off x="4790050" y="1182613"/>
              <a:ext cx="27950" cy="15700"/>
            </a:xfrm>
            <a:custGeom>
              <a:rect b="b" l="l" r="r" t="t"/>
              <a:pathLst>
                <a:path extrusionOk="0" h="628" w="1118">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1"/>
            <p:cNvSpPr/>
            <p:nvPr/>
          </p:nvSpPr>
          <p:spPr>
            <a:xfrm>
              <a:off x="4759825" y="1112213"/>
              <a:ext cx="48100" cy="17850"/>
            </a:xfrm>
            <a:custGeom>
              <a:rect b="b" l="l" r="r" t="t"/>
              <a:pathLst>
                <a:path extrusionOk="0" h="714" w="1924">
                  <a:moveTo>
                    <a:pt x="1179" y="0"/>
                  </a:moveTo>
                  <a:cubicBezTo>
                    <a:pt x="683" y="0"/>
                    <a:pt x="0" y="714"/>
                    <a:pt x="745" y="714"/>
                  </a:cubicBezTo>
                  <a:cubicBezTo>
                    <a:pt x="1241" y="714"/>
                    <a:pt x="1923"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1"/>
            <p:cNvSpPr/>
            <p:nvPr/>
          </p:nvSpPr>
          <p:spPr>
            <a:xfrm>
              <a:off x="4745850" y="1033113"/>
              <a:ext cx="48900" cy="14750"/>
            </a:xfrm>
            <a:custGeom>
              <a:rect b="b" l="l" r="r" t="t"/>
              <a:pathLst>
                <a:path extrusionOk="0" h="590" w="1956">
                  <a:moveTo>
                    <a:pt x="1211" y="0"/>
                  </a:moveTo>
                  <a:cubicBezTo>
                    <a:pt x="807" y="0"/>
                    <a:pt x="1" y="590"/>
                    <a:pt x="745"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1"/>
            <p:cNvSpPr/>
            <p:nvPr/>
          </p:nvSpPr>
          <p:spPr>
            <a:xfrm>
              <a:off x="4835825" y="1085838"/>
              <a:ext cx="44225" cy="10875"/>
            </a:xfrm>
            <a:custGeom>
              <a:rect b="b" l="l" r="r" t="t"/>
              <a:pathLst>
                <a:path extrusionOk="0" h="435" w="1769">
                  <a:moveTo>
                    <a:pt x="1241" y="0"/>
                  </a:moveTo>
                  <a:cubicBezTo>
                    <a:pt x="1024" y="0"/>
                    <a:pt x="0" y="435"/>
                    <a:pt x="527" y="435"/>
                  </a:cubicBezTo>
                  <a:cubicBezTo>
                    <a:pt x="745" y="435"/>
                    <a:pt x="1768"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1"/>
            <p:cNvSpPr/>
            <p:nvPr/>
          </p:nvSpPr>
          <p:spPr>
            <a:xfrm>
              <a:off x="4823400" y="1141663"/>
              <a:ext cx="48900" cy="13225"/>
            </a:xfrm>
            <a:custGeom>
              <a:rect b="b" l="l" r="r" t="t"/>
              <a:pathLst>
                <a:path extrusionOk="0" h="529" w="1956">
                  <a:moveTo>
                    <a:pt x="1211" y="1"/>
                  </a:moveTo>
                  <a:cubicBezTo>
                    <a:pt x="869" y="1"/>
                    <a:pt x="1" y="528"/>
                    <a:pt x="745" y="528"/>
                  </a:cubicBezTo>
                  <a:cubicBezTo>
                    <a:pt x="1086" y="528"/>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1"/>
            <p:cNvSpPr/>
            <p:nvPr/>
          </p:nvSpPr>
          <p:spPr>
            <a:xfrm>
              <a:off x="4817200" y="1019913"/>
              <a:ext cx="41125" cy="20975"/>
            </a:xfrm>
            <a:custGeom>
              <a:rect b="b" l="l" r="r" t="t"/>
              <a:pathLst>
                <a:path extrusionOk="0" h="839" w="1645">
                  <a:moveTo>
                    <a:pt x="869" y="1"/>
                  </a:moveTo>
                  <a:cubicBezTo>
                    <a:pt x="218" y="1"/>
                    <a:pt x="1" y="838"/>
                    <a:pt x="776" y="838"/>
                  </a:cubicBezTo>
                  <a:cubicBezTo>
                    <a:pt x="1428"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1"/>
            <p:cNvSpPr/>
            <p:nvPr/>
          </p:nvSpPr>
          <p:spPr>
            <a:xfrm>
              <a:off x="4793950" y="941588"/>
              <a:ext cx="39575" cy="22525"/>
            </a:xfrm>
            <a:custGeom>
              <a:rect b="b" l="l" r="r" t="t"/>
              <a:pathLst>
                <a:path extrusionOk="0" h="901" w="1583">
                  <a:moveTo>
                    <a:pt x="838" y="1"/>
                  </a:moveTo>
                  <a:cubicBezTo>
                    <a:pt x="186" y="1"/>
                    <a:pt x="0" y="900"/>
                    <a:pt x="745" y="900"/>
                  </a:cubicBezTo>
                  <a:cubicBezTo>
                    <a:pt x="1427" y="900"/>
                    <a:pt x="1582"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1"/>
            <p:cNvSpPr/>
            <p:nvPr/>
          </p:nvSpPr>
          <p:spPr>
            <a:xfrm>
              <a:off x="4736550" y="933063"/>
              <a:ext cx="48100" cy="19425"/>
            </a:xfrm>
            <a:custGeom>
              <a:rect b="b" l="l" r="r" t="t"/>
              <a:pathLst>
                <a:path extrusionOk="0" h="777" w="1924">
                  <a:moveTo>
                    <a:pt x="1148" y="1"/>
                  </a:moveTo>
                  <a:cubicBezTo>
                    <a:pt x="652" y="1"/>
                    <a:pt x="1" y="776"/>
                    <a:pt x="745" y="776"/>
                  </a:cubicBezTo>
                  <a:cubicBezTo>
                    <a:pt x="1241" y="776"/>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1"/>
            <p:cNvSpPr/>
            <p:nvPr/>
          </p:nvSpPr>
          <p:spPr>
            <a:xfrm>
              <a:off x="4797050" y="1301413"/>
              <a:ext cx="48100" cy="17100"/>
            </a:xfrm>
            <a:custGeom>
              <a:rect b="b" l="l" r="r" t="t"/>
              <a:pathLst>
                <a:path extrusionOk="0" h="684" w="1924">
                  <a:moveTo>
                    <a:pt x="1179" y="1"/>
                  </a:moveTo>
                  <a:cubicBezTo>
                    <a:pt x="714" y="1"/>
                    <a:pt x="0" y="683"/>
                    <a:pt x="745" y="683"/>
                  </a:cubicBezTo>
                  <a:cubicBezTo>
                    <a:pt x="1210" y="683"/>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1"/>
            <p:cNvSpPr/>
            <p:nvPr/>
          </p:nvSpPr>
          <p:spPr>
            <a:xfrm>
              <a:off x="4773000" y="1385938"/>
              <a:ext cx="48875" cy="16325"/>
            </a:xfrm>
            <a:custGeom>
              <a:rect b="b" l="l" r="r" t="t"/>
              <a:pathLst>
                <a:path extrusionOk="0" h="653" w="1955">
                  <a:moveTo>
                    <a:pt x="1179" y="1"/>
                  </a:moveTo>
                  <a:cubicBezTo>
                    <a:pt x="776" y="1"/>
                    <a:pt x="1" y="652"/>
                    <a:pt x="745" y="652"/>
                  </a:cubicBezTo>
                  <a:cubicBezTo>
                    <a:pt x="1179" y="652"/>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1"/>
            <p:cNvSpPr/>
            <p:nvPr/>
          </p:nvSpPr>
          <p:spPr>
            <a:xfrm>
              <a:off x="4849000" y="1418513"/>
              <a:ext cx="45000" cy="11650"/>
            </a:xfrm>
            <a:custGeom>
              <a:rect b="b" l="l" r="r" t="t"/>
              <a:pathLst>
                <a:path extrusionOk="0" h="466" w="1800">
                  <a:moveTo>
                    <a:pt x="1272" y="1"/>
                  </a:moveTo>
                  <a:cubicBezTo>
                    <a:pt x="1024" y="1"/>
                    <a:pt x="0" y="466"/>
                    <a:pt x="528" y="466"/>
                  </a:cubicBezTo>
                  <a:cubicBezTo>
                    <a:pt x="776" y="466"/>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1"/>
            <p:cNvSpPr/>
            <p:nvPr/>
          </p:nvSpPr>
          <p:spPr>
            <a:xfrm>
              <a:off x="4797050" y="1462713"/>
              <a:ext cx="48100" cy="17875"/>
            </a:xfrm>
            <a:custGeom>
              <a:rect b="b" l="l" r="r" t="t"/>
              <a:pathLst>
                <a:path extrusionOk="0" h="715" w="1924">
                  <a:moveTo>
                    <a:pt x="1148" y="1"/>
                  </a:moveTo>
                  <a:cubicBezTo>
                    <a:pt x="683" y="1"/>
                    <a:pt x="0" y="714"/>
                    <a:pt x="745" y="714"/>
                  </a:cubicBezTo>
                  <a:cubicBezTo>
                    <a:pt x="1241" y="714"/>
                    <a:pt x="192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1"/>
            <p:cNvSpPr/>
            <p:nvPr/>
          </p:nvSpPr>
          <p:spPr>
            <a:xfrm>
              <a:off x="4666750" y="1428588"/>
              <a:ext cx="45800" cy="11675"/>
            </a:xfrm>
            <a:custGeom>
              <a:rect b="b" l="l" r="r" t="t"/>
              <a:pathLst>
                <a:path extrusionOk="0" h="467" w="1832">
                  <a:moveTo>
                    <a:pt x="1273" y="1"/>
                  </a:moveTo>
                  <a:cubicBezTo>
                    <a:pt x="1056"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1"/>
            <p:cNvSpPr/>
            <p:nvPr/>
          </p:nvSpPr>
          <p:spPr>
            <a:xfrm>
              <a:off x="4605500" y="1475138"/>
              <a:ext cx="40350" cy="20175"/>
            </a:xfrm>
            <a:custGeom>
              <a:rect b="b" l="l" r="r" t="t"/>
              <a:pathLst>
                <a:path extrusionOk="0" h="807" w="1614">
                  <a:moveTo>
                    <a:pt x="869" y="0"/>
                  </a:moveTo>
                  <a:cubicBezTo>
                    <a:pt x="218" y="0"/>
                    <a:pt x="0" y="807"/>
                    <a:pt x="745" y="807"/>
                  </a:cubicBezTo>
                  <a:cubicBezTo>
                    <a:pt x="1396" y="807"/>
                    <a:pt x="1613"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1"/>
            <p:cNvSpPr/>
            <p:nvPr/>
          </p:nvSpPr>
          <p:spPr>
            <a:xfrm>
              <a:off x="4523300" y="1526313"/>
              <a:ext cx="49650" cy="12425"/>
            </a:xfrm>
            <a:custGeom>
              <a:rect b="b" l="l" r="r" t="t"/>
              <a:pathLst>
                <a:path extrusionOk="0" h="497" w="1986">
                  <a:moveTo>
                    <a:pt x="1241" y="0"/>
                  </a:moveTo>
                  <a:cubicBezTo>
                    <a:pt x="900" y="0"/>
                    <a:pt x="0" y="497"/>
                    <a:pt x="745" y="497"/>
                  </a:cubicBezTo>
                  <a:cubicBezTo>
                    <a:pt x="1086" y="497"/>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1"/>
            <p:cNvSpPr/>
            <p:nvPr/>
          </p:nvSpPr>
          <p:spPr>
            <a:xfrm>
              <a:off x="4420150" y="1491413"/>
              <a:ext cx="40350" cy="20950"/>
            </a:xfrm>
            <a:custGeom>
              <a:rect b="b" l="l" r="r" t="t"/>
              <a:pathLst>
                <a:path extrusionOk="0" h="838" w="1614">
                  <a:moveTo>
                    <a:pt x="869" y="0"/>
                  </a:moveTo>
                  <a:cubicBezTo>
                    <a:pt x="218" y="0"/>
                    <a:pt x="1" y="838"/>
                    <a:pt x="776" y="838"/>
                  </a:cubicBezTo>
                  <a:cubicBezTo>
                    <a:pt x="1397" y="838"/>
                    <a:pt x="161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1"/>
            <p:cNvSpPr/>
            <p:nvPr/>
          </p:nvSpPr>
          <p:spPr>
            <a:xfrm>
              <a:off x="4325550" y="1385163"/>
              <a:ext cx="48100" cy="17875"/>
            </a:xfrm>
            <a:custGeom>
              <a:rect b="b" l="l" r="r" t="t"/>
              <a:pathLst>
                <a:path extrusionOk="0" h="715" w="1924">
                  <a:moveTo>
                    <a:pt x="1179" y="1"/>
                  </a:moveTo>
                  <a:cubicBezTo>
                    <a:pt x="683" y="1"/>
                    <a:pt x="0" y="714"/>
                    <a:pt x="745" y="714"/>
                  </a:cubicBezTo>
                  <a:cubicBezTo>
                    <a:pt x="1210" y="714"/>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1"/>
            <p:cNvSpPr/>
            <p:nvPr/>
          </p:nvSpPr>
          <p:spPr>
            <a:xfrm>
              <a:off x="4386800" y="1437913"/>
              <a:ext cx="40350" cy="20950"/>
            </a:xfrm>
            <a:custGeom>
              <a:rect b="b" l="l" r="r" t="t"/>
              <a:pathLst>
                <a:path extrusionOk="0" h="838" w="1614">
                  <a:moveTo>
                    <a:pt x="838" y="0"/>
                  </a:moveTo>
                  <a:cubicBezTo>
                    <a:pt x="187" y="0"/>
                    <a:pt x="1" y="838"/>
                    <a:pt x="745" y="838"/>
                  </a:cubicBezTo>
                  <a:cubicBezTo>
                    <a:pt x="1397" y="838"/>
                    <a:pt x="161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1"/>
            <p:cNvSpPr/>
            <p:nvPr/>
          </p:nvSpPr>
          <p:spPr>
            <a:xfrm>
              <a:off x="4489950" y="1434813"/>
              <a:ext cx="48875" cy="19400"/>
            </a:xfrm>
            <a:custGeom>
              <a:rect b="b" l="l" r="r" t="t"/>
              <a:pathLst>
                <a:path extrusionOk="0" h="776" w="1955">
                  <a:moveTo>
                    <a:pt x="1179" y="0"/>
                  </a:moveTo>
                  <a:cubicBezTo>
                    <a:pt x="652" y="0"/>
                    <a:pt x="0" y="776"/>
                    <a:pt x="776" y="776"/>
                  </a:cubicBezTo>
                  <a:cubicBezTo>
                    <a:pt x="1272" y="776"/>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1"/>
            <p:cNvSpPr/>
            <p:nvPr/>
          </p:nvSpPr>
          <p:spPr>
            <a:xfrm>
              <a:off x="4412400" y="1385938"/>
              <a:ext cx="48875" cy="16325"/>
            </a:xfrm>
            <a:custGeom>
              <a:rect b="b" l="l" r="r" t="t"/>
              <a:pathLst>
                <a:path extrusionOk="0" h="653" w="1955">
                  <a:moveTo>
                    <a:pt x="1210" y="1"/>
                  </a:moveTo>
                  <a:cubicBezTo>
                    <a:pt x="776" y="1"/>
                    <a:pt x="1" y="652"/>
                    <a:pt x="776" y="652"/>
                  </a:cubicBezTo>
                  <a:cubicBezTo>
                    <a:pt x="1210"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1"/>
            <p:cNvSpPr/>
            <p:nvPr/>
          </p:nvSpPr>
          <p:spPr>
            <a:xfrm>
              <a:off x="4390700" y="1351063"/>
              <a:ext cx="45775" cy="11650"/>
            </a:xfrm>
            <a:custGeom>
              <a:rect b="b" l="l" r="r" t="t"/>
              <a:pathLst>
                <a:path extrusionOk="0" h="466" w="1831">
                  <a:moveTo>
                    <a:pt x="1272" y="0"/>
                  </a:moveTo>
                  <a:cubicBezTo>
                    <a:pt x="1024" y="0"/>
                    <a:pt x="0" y="465"/>
                    <a:pt x="558" y="465"/>
                  </a:cubicBezTo>
                  <a:cubicBezTo>
                    <a:pt x="807" y="465"/>
                    <a:pt x="183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1"/>
            <p:cNvSpPr/>
            <p:nvPr/>
          </p:nvSpPr>
          <p:spPr>
            <a:xfrm>
              <a:off x="4480650" y="1385163"/>
              <a:ext cx="47325" cy="17875"/>
            </a:xfrm>
            <a:custGeom>
              <a:rect b="b" l="l" r="r" t="t"/>
              <a:pathLst>
                <a:path extrusionOk="0" h="715" w="1893">
                  <a:moveTo>
                    <a:pt x="1148" y="1"/>
                  </a:moveTo>
                  <a:cubicBezTo>
                    <a:pt x="683" y="1"/>
                    <a:pt x="0" y="714"/>
                    <a:pt x="745" y="714"/>
                  </a:cubicBezTo>
                  <a:cubicBezTo>
                    <a:pt x="1210" y="714"/>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1"/>
            <p:cNvSpPr/>
            <p:nvPr/>
          </p:nvSpPr>
          <p:spPr>
            <a:xfrm>
              <a:off x="4614800" y="1540263"/>
              <a:ext cx="48100" cy="17100"/>
            </a:xfrm>
            <a:custGeom>
              <a:rect b="b" l="l" r="r" t="t"/>
              <a:pathLst>
                <a:path extrusionOk="0" h="684" w="1924">
                  <a:moveTo>
                    <a:pt x="1179" y="1"/>
                  </a:moveTo>
                  <a:cubicBezTo>
                    <a:pt x="745" y="1"/>
                    <a:pt x="1" y="683"/>
                    <a:pt x="745" y="683"/>
                  </a:cubicBezTo>
                  <a:cubicBezTo>
                    <a:pt x="1210" y="683"/>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1"/>
            <p:cNvSpPr/>
            <p:nvPr/>
          </p:nvSpPr>
          <p:spPr>
            <a:xfrm>
              <a:off x="4665200" y="1595338"/>
              <a:ext cx="48900" cy="14750"/>
            </a:xfrm>
            <a:custGeom>
              <a:rect b="b" l="l" r="r" t="t"/>
              <a:pathLst>
                <a:path extrusionOk="0" h="590" w="1956">
                  <a:moveTo>
                    <a:pt x="1211" y="0"/>
                  </a:moveTo>
                  <a:cubicBezTo>
                    <a:pt x="807" y="0"/>
                    <a:pt x="1" y="589"/>
                    <a:pt x="745" y="589"/>
                  </a:cubicBezTo>
                  <a:cubicBezTo>
                    <a:pt x="1149" y="589"/>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1"/>
            <p:cNvSpPr/>
            <p:nvPr/>
          </p:nvSpPr>
          <p:spPr>
            <a:xfrm>
              <a:off x="4699325" y="1483663"/>
              <a:ext cx="48100" cy="16300"/>
            </a:xfrm>
            <a:custGeom>
              <a:rect b="b" l="l" r="r" t="t"/>
              <a:pathLst>
                <a:path extrusionOk="0" h="652" w="1924">
                  <a:moveTo>
                    <a:pt x="1179" y="0"/>
                  </a:moveTo>
                  <a:cubicBezTo>
                    <a:pt x="745" y="0"/>
                    <a:pt x="1" y="652"/>
                    <a:pt x="745" y="652"/>
                  </a:cubicBezTo>
                  <a:cubicBezTo>
                    <a:pt x="1179" y="652"/>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1"/>
            <p:cNvSpPr/>
            <p:nvPr/>
          </p:nvSpPr>
          <p:spPr>
            <a:xfrm>
              <a:off x="4773775" y="1538713"/>
              <a:ext cx="40350" cy="20200"/>
            </a:xfrm>
            <a:custGeom>
              <a:rect b="b" l="l" r="r" t="t"/>
              <a:pathLst>
                <a:path extrusionOk="0" h="808" w="1614">
                  <a:moveTo>
                    <a:pt x="869" y="1"/>
                  </a:moveTo>
                  <a:cubicBezTo>
                    <a:pt x="218" y="1"/>
                    <a:pt x="1" y="807"/>
                    <a:pt x="745" y="807"/>
                  </a:cubicBezTo>
                  <a:cubicBezTo>
                    <a:pt x="1396" y="807"/>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1"/>
            <p:cNvSpPr/>
            <p:nvPr/>
          </p:nvSpPr>
          <p:spPr>
            <a:xfrm>
              <a:off x="4708625" y="153173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1"/>
            <p:cNvSpPr/>
            <p:nvPr/>
          </p:nvSpPr>
          <p:spPr>
            <a:xfrm>
              <a:off x="4847450" y="1533288"/>
              <a:ext cx="48100" cy="17850"/>
            </a:xfrm>
            <a:custGeom>
              <a:rect b="b" l="l" r="r" t="t"/>
              <a:pathLst>
                <a:path extrusionOk="0" h="714" w="1924">
                  <a:moveTo>
                    <a:pt x="1148" y="1"/>
                  </a:moveTo>
                  <a:cubicBezTo>
                    <a:pt x="683" y="1"/>
                    <a:pt x="0" y="714"/>
                    <a:pt x="745" y="714"/>
                  </a:cubicBezTo>
                  <a:cubicBezTo>
                    <a:pt x="1241" y="714"/>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1"/>
            <p:cNvSpPr/>
            <p:nvPr/>
          </p:nvSpPr>
          <p:spPr>
            <a:xfrm>
              <a:off x="4893975" y="1486763"/>
              <a:ext cx="48875" cy="17075"/>
            </a:xfrm>
            <a:custGeom>
              <a:rect b="b" l="l" r="r" t="t"/>
              <a:pathLst>
                <a:path extrusionOk="0" h="683" w="1955">
                  <a:moveTo>
                    <a:pt x="1210" y="0"/>
                  </a:moveTo>
                  <a:cubicBezTo>
                    <a:pt x="745" y="0"/>
                    <a:pt x="1" y="683"/>
                    <a:pt x="776" y="683"/>
                  </a:cubicBezTo>
                  <a:cubicBezTo>
                    <a:pt x="1210" y="683"/>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1"/>
            <p:cNvSpPr/>
            <p:nvPr/>
          </p:nvSpPr>
          <p:spPr>
            <a:xfrm>
              <a:off x="4935075" y="1539488"/>
              <a:ext cx="41125" cy="19425"/>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1"/>
            <p:cNvSpPr/>
            <p:nvPr/>
          </p:nvSpPr>
          <p:spPr>
            <a:xfrm>
              <a:off x="5052175" y="1534063"/>
              <a:ext cx="48875" cy="16300"/>
            </a:xfrm>
            <a:custGeom>
              <a:rect b="b" l="l" r="r" t="t"/>
              <a:pathLst>
                <a:path extrusionOk="0" h="652" w="1955">
                  <a:moveTo>
                    <a:pt x="1210" y="1"/>
                  </a:moveTo>
                  <a:cubicBezTo>
                    <a:pt x="776" y="1"/>
                    <a:pt x="1" y="652"/>
                    <a:pt x="776" y="652"/>
                  </a:cubicBezTo>
                  <a:cubicBezTo>
                    <a:pt x="1179"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1"/>
            <p:cNvSpPr/>
            <p:nvPr/>
          </p:nvSpPr>
          <p:spPr>
            <a:xfrm>
              <a:off x="4990125" y="1492963"/>
              <a:ext cx="45800" cy="11650"/>
            </a:xfrm>
            <a:custGeom>
              <a:rect b="b" l="l" r="r" t="t"/>
              <a:pathLst>
                <a:path extrusionOk="0" h="466" w="1832">
                  <a:moveTo>
                    <a:pt x="1273" y="1"/>
                  </a:moveTo>
                  <a:cubicBezTo>
                    <a:pt x="1025"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1"/>
            <p:cNvSpPr/>
            <p:nvPr/>
          </p:nvSpPr>
          <p:spPr>
            <a:xfrm>
              <a:off x="5147550" y="1501488"/>
              <a:ext cx="40350" cy="20975"/>
            </a:xfrm>
            <a:custGeom>
              <a:rect b="b" l="l" r="r" t="t"/>
              <a:pathLst>
                <a:path extrusionOk="0" h="839" w="1614">
                  <a:moveTo>
                    <a:pt x="869" y="1"/>
                  </a:moveTo>
                  <a:cubicBezTo>
                    <a:pt x="218" y="1"/>
                    <a:pt x="1" y="838"/>
                    <a:pt x="745" y="838"/>
                  </a:cubicBezTo>
                  <a:cubicBezTo>
                    <a:pt x="1397"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1"/>
            <p:cNvSpPr/>
            <p:nvPr/>
          </p:nvSpPr>
          <p:spPr>
            <a:xfrm>
              <a:off x="5080100" y="1468138"/>
              <a:ext cx="40350" cy="20200"/>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1"/>
            <p:cNvSpPr/>
            <p:nvPr/>
          </p:nvSpPr>
          <p:spPr>
            <a:xfrm>
              <a:off x="5047525" y="1438688"/>
              <a:ext cx="45000" cy="11650"/>
            </a:xfrm>
            <a:custGeom>
              <a:rect b="b" l="l" r="r" t="t"/>
              <a:pathLst>
                <a:path extrusionOk="0" h="466" w="1800">
                  <a:moveTo>
                    <a:pt x="1272" y="0"/>
                  </a:moveTo>
                  <a:cubicBezTo>
                    <a:pt x="1024" y="0"/>
                    <a:pt x="0" y="465"/>
                    <a:pt x="528" y="465"/>
                  </a:cubicBezTo>
                  <a:cubicBezTo>
                    <a:pt x="776" y="465"/>
                    <a:pt x="180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1"/>
            <p:cNvSpPr/>
            <p:nvPr/>
          </p:nvSpPr>
          <p:spPr>
            <a:xfrm>
              <a:off x="5082425" y="1343288"/>
              <a:ext cx="48875" cy="14000"/>
            </a:xfrm>
            <a:custGeom>
              <a:rect b="b" l="l" r="r" t="t"/>
              <a:pathLst>
                <a:path extrusionOk="0" h="560" w="1955">
                  <a:moveTo>
                    <a:pt x="1210" y="1"/>
                  </a:moveTo>
                  <a:cubicBezTo>
                    <a:pt x="838"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1"/>
            <p:cNvSpPr/>
            <p:nvPr/>
          </p:nvSpPr>
          <p:spPr>
            <a:xfrm>
              <a:off x="5102575" y="1403788"/>
              <a:ext cx="49650" cy="13975"/>
            </a:xfrm>
            <a:custGeom>
              <a:rect b="b" l="l" r="r" t="t"/>
              <a:pathLst>
                <a:path extrusionOk="0" h="559" w="1986">
                  <a:moveTo>
                    <a:pt x="1211" y="0"/>
                  </a:moveTo>
                  <a:cubicBezTo>
                    <a:pt x="838" y="0"/>
                    <a:pt x="1" y="559"/>
                    <a:pt x="776" y="559"/>
                  </a:cubicBezTo>
                  <a:cubicBezTo>
                    <a:pt x="1148" y="559"/>
                    <a:pt x="1986"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1"/>
            <p:cNvSpPr/>
            <p:nvPr/>
          </p:nvSpPr>
          <p:spPr>
            <a:xfrm>
              <a:off x="5170825" y="1422388"/>
              <a:ext cx="47325" cy="17100"/>
            </a:xfrm>
            <a:custGeom>
              <a:rect b="b" l="l" r="r" t="t"/>
              <a:pathLst>
                <a:path extrusionOk="0" h="684" w="1893">
                  <a:moveTo>
                    <a:pt x="1179" y="1"/>
                  </a:moveTo>
                  <a:cubicBezTo>
                    <a:pt x="714" y="1"/>
                    <a:pt x="0" y="683"/>
                    <a:pt x="745" y="683"/>
                  </a:cubicBezTo>
                  <a:cubicBezTo>
                    <a:pt x="1210" y="683"/>
                    <a:pt x="189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1"/>
            <p:cNvSpPr/>
            <p:nvPr/>
          </p:nvSpPr>
          <p:spPr>
            <a:xfrm>
              <a:off x="5211150" y="1368113"/>
              <a:ext cx="47325" cy="17850"/>
            </a:xfrm>
            <a:custGeom>
              <a:rect b="b" l="l" r="r" t="t"/>
              <a:pathLst>
                <a:path extrusionOk="0" h="714" w="1893">
                  <a:moveTo>
                    <a:pt x="1148" y="0"/>
                  </a:moveTo>
                  <a:cubicBezTo>
                    <a:pt x="683" y="0"/>
                    <a:pt x="0" y="714"/>
                    <a:pt x="745" y="714"/>
                  </a:cubicBezTo>
                  <a:cubicBezTo>
                    <a:pt x="1210" y="714"/>
                    <a:pt x="1893"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1"/>
            <p:cNvSpPr/>
            <p:nvPr/>
          </p:nvSpPr>
          <p:spPr>
            <a:xfrm>
              <a:off x="5144450" y="1343288"/>
              <a:ext cx="40350" cy="20975"/>
            </a:xfrm>
            <a:custGeom>
              <a:rect b="b" l="l" r="r" t="t"/>
              <a:pathLst>
                <a:path extrusionOk="0" h="839" w="1614">
                  <a:moveTo>
                    <a:pt x="838" y="1"/>
                  </a:moveTo>
                  <a:cubicBezTo>
                    <a:pt x="187" y="1"/>
                    <a:pt x="1" y="838"/>
                    <a:pt x="745" y="838"/>
                  </a:cubicBezTo>
                  <a:cubicBezTo>
                    <a:pt x="1397" y="838"/>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1"/>
            <p:cNvSpPr/>
            <p:nvPr/>
          </p:nvSpPr>
          <p:spPr>
            <a:xfrm>
              <a:off x="5170050" y="1309163"/>
              <a:ext cx="48875" cy="14775"/>
            </a:xfrm>
            <a:custGeom>
              <a:rect b="b" l="l" r="r" t="t"/>
              <a:pathLst>
                <a:path extrusionOk="0" h="591" w="1955">
                  <a:moveTo>
                    <a:pt x="1210" y="1"/>
                  </a:moveTo>
                  <a:cubicBezTo>
                    <a:pt x="807" y="1"/>
                    <a:pt x="0"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1"/>
            <p:cNvSpPr/>
            <p:nvPr/>
          </p:nvSpPr>
          <p:spPr>
            <a:xfrm>
              <a:off x="4761375" y="1715538"/>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1"/>
            <p:cNvSpPr/>
            <p:nvPr/>
          </p:nvSpPr>
          <p:spPr>
            <a:xfrm>
              <a:off x="4726475" y="1661238"/>
              <a:ext cx="47325" cy="17875"/>
            </a:xfrm>
            <a:custGeom>
              <a:rect b="b" l="l" r="r" t="t"/>
              <a:pathLst>
                <a:path extrusionOk="0" h="715" w="1893">
                  <a:moveTo>
                    <a:pt x="1148" y="1"/>
                  </a:moveTo>
                  <a:cubicBezTo>
                    <a:pt x="683" y="1"/>
                    <a:pt x="0"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1"/>
            <p:cNvSpPr/>
            <p:nvPr/>
          </p:nvSpPr>
          <p:spPr>
            <a:xfrm>
              <a:off x="4748950" y="1626338"/>
              <a:ext cx="49675" cy="14000"/>
            </a:xfrm>
            <a:custGeom>
              <a:rect b="b" l="l" r="r" t="t"/>
              <a:pathLst>
                <a:path extrusionOk="0" h="560" w="1987">
                  <a:moveTo>
                    <a:pt x="1211" y="1"/>
                  </a:moveTo>
                  <a:cubicBezTo>
                    <a:pt x="869" y="1"/>
                    <a:pt x="1" y="559"/>
                    <a:pt x="776" y="559"/>
                  </a:cubicBezTo>
                  <a:cubicBezTo>
                    <a:pt x="1118"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1"/>
            <p:cNvSpPr/>
            <p:nvPr/>
          </p:nvSpPr>
          <p:spPr>
            <a:xfrm>
              <a:off x="4823400" y="1627113"/>
              <a:ext cx="48900" cy="12450"/>
            </a:xfrm>
            <a:custGeom>
              <a:rect b="b" l="l" r="r" t="t"/>
              <a:pathLst>
                <a:path extrusionOk="0" h="498" w="1956">
                  <a:moveTo>
                    <a:pt x="1211" y="1"/>
                  </a:moveTo>
                  <a:cubicBezTo>
                    <a:pt x="869" y="1"/>
                    <a:pt x="1" y="497"/>
                    <a:pt x="745" y="497"/>
                  </a:cubicBezTo>
                  <a:cubicBezTo>
                    <a:pt x="1055" y="497"/>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1"/>
            <p:cNvSpPr/>
            <p:nvPr/>
          </p:nvSpPr>
          <p:spPr>
            <a:xfrm>
              <a:off x="4826500" y="1686063"/>
              <a:ext cx="48900" cy="15525"/>
            </a:xfrm>
            <a:custGeom>
              <a:rect b="b" l="l" r="r" t="t"/>
              <a:pathLst>
                <a:path extrusionOk="0" h="621" w="1956">
                  <a:moveTo>
                    <a:pt x="1211" y="0"/>
                  </a:moveTo>
                  <a:cubicBezTo>
                    <a:pt x="807" y="0"/>
                    <a:pt x="1" y="621"/>
                    <a:pt x="776" y="621"/>
                  </a:cubicBezTo>
                  <a:cubicBezTo>
                    <a:pt x="1180" y="621"/>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1"/>
            <p:cNvSpPr/>
            <p:nvPr/>
          </p:nvSpPr>
          <p:spPr>
            <a:xfrm>
              <a:off x="4853650" y="1797738"/>
              <a:ext cx="48875" cy="14750"/>
            </a:xfrm>
            <a:custGeom>
              <a:rect b="b" l="l" r="r" t="t"/>
              <a:pathLst>
                <a:path extrusionOk="0" h="590" w="1955">
                  <a:moveTo>
                    <a:pt x="1210" y="0"/>
                  </a:moveTo>
                  <a:cubicBezTo>
                    <a:pt x="807" y="0"/>
                    <a:pt x="1" y="589"/>
                    <a:pt x="745" y="589"/>
                  </a:cubicBezTo>
                  <a:cubicBezTo>
                    <a:pt x="1148" y="589"/>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1"/>
            <p:cNvSpPr/>
            <p:nvPr/>
          </p:nvSpPr>
          <p:spPr>
            <a:xfrm>
              <a:off x="4736550" y="1811688"/>
              <a:ext cx="48100" cy="19400"/>
            </a:xfrm>
            <a:custGeom>
              <a:rect b="b" l="l" r="r" t="t"/>
              <a:pathLst>
                <a:path extrusionOk="0" h="776" w="1924">
                  <a:moveTo>
                    <a:pt x="1148" y="0"/>
                  </a:moveTo>
                  <a:cubicBezTo>
                    <a:pt x="652" y="0"/>
                    <a:pt x="1" y="776"/>
                    <a:pt x="745" y="776"/>
                  </a:cubicBezTo>
                  <a:cubicBezTo>
                    <a:pt x="1241" y="776"/>
                    <a:pt x="1924"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1"/>
            <p:cNvSpPr/>
            <p:nvPr/>
          </p:nvSpPr>
          <p:spPr>
            <a:xfrm>
              <a:off x="4709400" y="1769813"/>
              <a:ext cx="48125" cy="16300"/>
            </a:xfrm>
            <a:custGeom>
              <a:rect b="b" l="l" r="r" t="t"/>
              <a:pathLst>
                <a:path extrusionOk="0" h="652" w="1925">
                  <a:moveTo>
                    <a:pt x="1180" y="0"/>
                  </a:moveTo>
                  <a:cubicBezTo>
                    <a:pt x="745" y="0"/>
                    <a:pt x="1" y="652"/>
                    <a:pt x="745" y="652"/>
                  </a:cubicBezTo>
                  <a:cubicBezTo>
                    <a:pt x="1180" y="652"/>
                    <a:pt x="1924"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1"/>
            <p:cNvSpPr/>
            <p:nvPr/>
          </p:nvSpPr>
          <p:spPr>
            <a:xfrm>
              <a:off x="4789275" y="177368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1"/>
            <p:cNvSpPr/>
            <p:nvPr/>
          </p:nvSpPr>
          <p:spPr>
            <a:xfrm>
              <a:off x="4614800" y="1852788"/>
              <a:ext cx="48100" cy="18625"/>
            </a:xfrm>
            <a:custGeom>
              <a:rect b="b" l="l" r="r" t="t"/>
              <a:pathLst>
                <a:path extrusionOk="0" h="745" w="1924">
                  <a:moveTo>
                    <a:pt x="1179" y="0"/>
                  </a:moveTo>
                  <a:cubicBezTo>
                    <a:pt x="683" y="0"/>
                    <a:pt x="1" y="745"/>
                    <a:pt x="776" y="745"/>
                  </a:cubicBezTo>
                  <a:cubicBezTo>
                    <a:pt x="1241" y="745"/>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1"/>
            <p:cNvSpPr/>
            <p:nvPr/>
          </p:nvSpPr>
          <p:spPr>
            <a:xfrm>
              <a:off x="4577575" y="1790738"/>
              <a:ext cx="48875" cy="15550"/>
            </a:xfrm>
            <a:custGeom>
              <a:rect b="b" l="l" r="r" t="t"/>
              <a:pathLst>
                <a:path extrusionOk="0" h="622" w="1955">
                  <a:moveTo>
                    <a:pt x="1210" y="1"/>
                  </a:moveTo>
                  <a:cubicBezTo>
                    <a:pt x="807" y="1"/>
                    <a:pt x="1" y="621"/>
                    <a:pt x="745" y="621"/>
                  </a:cubicBezTo>
                  <a:cubicBezTo>
                    <a:pt x="1148"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1"/>
            <p:cNvSpPr/>
            <p:nvPr/>
          </p:nvSpPr>
          <p:spPr>
            <a:xfrm>
              <a:off x="4478325" y="1836513"/>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1"/>
            <p:cNvSpPr/>
            <p:nvPr/>
          </p:nvSpPr>
          <p:spPr>
            <a:xfrm>
              <a:off x="4523300" y="1889238"/>
              <a:ext cx="49650" cy="13200"/>
            </a:xfrm>
            <a:custGeom>
              <a:rect b="b" l="l" r="r" t="t"/>
              <a:pathLst>
                <a:path extrusionOk="0" h="528" w="1986">
                  <a:moveTo>
                    <a:pt x="1241" y="0"/>
                  </a:moveTo>
                  <a:cubicBezTo>
                    <a:pt x="869" y="0"/>
                    <a:pt x="0" y="528"/>
                    <a:pt x="776" y="528"/>
                  </a:cubicBezTo>
                  <a:cubicBezTo>
                    <a:pt x="1117" y="528"/>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1"/>
            <p:cNvSpPr/>
            <p:nvPr/>
          </p:nvSpPr>
          <p:spPr>
            <a:xfrm>
              <a:off x="4406200" y="1883038"/>
              <a:ext cx="41125" cy="19400"/>
            </a:xfrm>
            <a:custGeom>
              <a:rect b="b" l="l" r="r" t="t"/>
              <a:pathLst>
                <a:path extrusionOk="0" h="776" w="1645">
                  <a:moveTo>
                    <a:pt x="869" y="0"/>
                  </a:moveTo>
                  <a:cubicBezTo>
                    <a:pt x="249" y="0"/>
                    <a:pt x="0" y="776"/>
                    <a:pt x="776"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1"/>
            <p:cNvSpPr/>
            <p:nvPr/>
          </p:nvSpPr>
          <p:spPr>
            <a:xfrm>
              <a:off x="4296850" y="1914038"/>
              <a:ext cx="45000" cy="10900"/>
            </a:xfrm>
            <a:custGeom>
              <a:rect b="b" l="l" r="r" t="t"/>
              <a:pathLst>
                <a:path extrusionOk="0" h="436" w="1800">
                  <a:moveTo>
                    <a:pt x="1272" y="1"/>
                  </a:moveTo>
                  <a:cubicBezTo>
                    <a:pt x="1024" y="1"/>
                    <a:pt x="1" y="435"/>
                    <a:pt x="528" y="435"/>
                  </a:cubicBezTo>
                  <a:cubicBezTo>
                    <a:pt x="745" y="435"/>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1"/>
            <p:cNvSpPr/>
            <p:nvPr/>
          </p:nvSpPr>
          <p:spPr>
            <a:xfrm>
              <a:off x="4226275" y="1896988"/>
              <a:ext cx="45025" cy="10875"/>
            </a:xfrm>
            <a:custGeom>
              <a:rect b="b" l="l" r="r" t="t"/>
              <a:pathLst>
                <a:path extrusionOk="0" h="435" w="1801">
                  <a:moveTo>
                    <a:pt x="1242" y="1"/>
                  </a:moveTo>
                  <a:cubicBezTo>
                    <a:pt x="1025" y="1"/>
                    <a:pt x="1" y="435"/>
                    <a:pt x="528" y="435"/>
                  </a:cubicBezTo>
                  <a:cubicBezTo>
                    <a:pt x="745" y="435"/>
                    <a:pt x="1800"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1"/>
            <p:cNvSpPr/>
            <p:nvPr/>
          </p:nvSpPr>
          <p:spPr>
            <a:xfrm>
              <a:off x="4203800" y="184116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1"/>
            <p:cNvSpPr/>
            <p:nvPr/>
          </p:nvSpPr>
          <p:spPr>
            <a:xfrm>
              <a:off x="4278250" y="1868288"/>
              <a:ext cx="41125" cy="20975"/>
            </a:xfrm>
            <a:custGeom>
              <a:rect b="b" l="l" r="r" t="t"/>
              <a:pathLst>
                <a:path extrusionOk="0" h="839" w="1645">
                  <a:moveTo>
                    <a:pt x="869" y="1"/>
                  </a:moveTo>
                  <a:cubicBezTo>
                    <a:pt x="217" y="1"/>
                    <a:pt x="0" y="838"/>
                    <a:pt x="776" y="838"/>
                  </a:cubicBezTo>
                  <a:cubicBezTo>
                    <a:pt x="1427" y="838"/>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1"/>
            <p:cNvSpPr/>
            <p:nvPr/>
          </p:nvSpPr>
          <p:spPr>
            <a:xfrm>
              <a:off x="4347250" y="1849688"/>
              <a:ext cx="45025" cy="11650"/>
            </a:xfrm>
            <a:custGeom>
              <a:rect b="b" l="l" r="r" t="t"/>
              <a:pathLst>
                <a:path extrusionOk="0" h="466" w="1801">
                  <a:moveTo>
                    <a:pt x="1273" y="0"/>
                  </a:moveTo>
                  <a:cubicBezTo>
                    <a:pt x="1025" y="0"/>
                    <a:pt x="1" y="466"/>
                    <a:pt x="528" y="466"/>
                  </a:cubicBezTo>
                  <a:cubicBezTo>
                    <a:pt x="776" y="466"/>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1"/>
            <p:cNvSpPr/>
            <p:nvPr/>
          </p:nvSpPr>
          <p:spPr>
            <a:xfrm>
              <a:off x="4279025" y="1821763"/>
              <a:ext cx="40350" cy="20975"/>
            </a:xfrm>
            <a:custGeom>
              <a:rect b="b" l="l" r="r" t="t"/>
              <a:pathLst>
                <a:path extrusionOk="0" h="839" w="1614">
                  <a:moveTo>
                    <a:pt x="838" y="1"/>
                  </a:moveTo>
                  <a:cubicBezTo>
                    <a:pt x="186" y="1"/>
                    <a:pt x="0" y="838"/>
                    <a:pt x="745" y="838"/>
                  </a:cubicBezTo>
                  <a:cubicBezTo>
                    <a:pt x="1396" y="838"/>
                    <a:pt x="1613"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1"/>
            <p:cNvSpPr/>
            <p:nvPr/>
          </p:nvSpPr>
          <p:spPr>
            <a:xfrm>
              <a:off x="4267375" y="1777563"/>
              <a:ext cx="49675" cy="13975"/>
            </a:xfrm>
            <a:custGeom>
              <a:rect b="b" l="l" r="r" t="t"/>
              <a:pathLst>
                <a:path extrusionOk="0" h="559" w="1987">
                  <a:moveTo>
                    <a:pt x="1211" y="1"/>
                  </a:moveTo>
                  <a:cubicBezTo>
                    <a:pt x="869" y="1"/>
                    <a:pt x="1" y="559"/>
                    <a:pt x="776" y="559"/>
                  </a:cubicBezTo>
                  <a:cubicBezTo>
                    <a:pt x="1149"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1"/>
            <p:cNvSpPr/>
            <p:nvPr/>
          </p:nvSpPr>
          <p:spPr>
            <a:xfrm>
              <a:off x="4380600" y="1779113"/>
              <a:ext cx="45775" cy="11650"/>
            </a:xfrm>
            <a:custGeom>
              <a:rect b="b" l="l" r="r" t="t"/>
              <a:pathLst>
                <a:path extrusionOk="0" h="466" w="1831">
                  <a:moveTo>
                    <a:pt x="1273" y="1"/>
                  </a:moveTo>
                  <a:cubicBezTo>
                    <a:pt x="1024"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1"/>
            <p:cNvSpPr/>
            <p:nvPr/>
          </p:nvSpPr>
          <p:spPr>
            <a:xfrm>
              <a:off x="4466675" y="1789188"/>
              <a:ext cx="48900" cy="17100"/>
            </a:xfrm>
            <a:custGeom>
              <a:rect b="b" l="l" r="r" t="t"/>
              <a:pathLst>
                <a:path extrusionOk="0" h="684" w="1956">
                  <a:moveTo>
                    <a:pt x="1180" y="1"/>
                  </a:moveTo>
                  <a:cubicBezTo>
                    <a:pt x="745" y="1"/>
                    <a:pt x="1" y="683"/>
                    <a:pt x="745" y="683"/>
                  </a:cubicBezTo>
                  <a:cubicBezTo>
                    <a:pt x="1211" y="683"/>
                    <a:pt x="1955"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1"/>
            <p:cNvSpPr/>
            <p:nvPr/>
          </p:nvSpPr>
          <p:spPr>
            <a:xfrm>
              <a:off x="4412400" y="1831063"/>
              <a:ext cx="48875" cy="14775"/>
            </a:xfrm>
            <a:custGeom>
              <a:rect b="b" l="l" r="r" t="t"/>
              <a:pathLst>
                <a:path extrusionOk="0" h="591" w="1955">
                  <a:moveTo>
                    <a:pt x="1210" y="1"/>
                  </a:moveTo>
                  <a:cubicBezTo>
                    <a:pt x="807" y="1"/>
                    <a:pt x="1"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1"/>
            <p:cNvSpPr/>
            <p:nvPr/>
          </p:nvSpPr>
          <p:spPr>
            <a:xfrm>
              <a:off x="4500025" y="1963688"/>
              <a:ext cx="48875" cy="12425"/>
            </a:xfrm>
            <a:custGeom>
              <a:rect b="b" l="l" r="r" t="t"/>
              <a:pathLst>
                <a:path extrusionOk="0" h="497" w="1955">
                  <a:moveTo>
                    <a:pt x="1211" y="0"/>
                  </a:moveTo>
                  <a:cubicBezTo>
                    <a:pt x="900" y="0"/>
                    <a:pt x="1" y="496"/>
                    <a:pt x="745" y="496"/>
                  </a:cubicBezTo>
                  <a:cubicBezTo>
                    <a:pt x="1086" y="496"/>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1"/>
            <p:cNvSpPr/>
            <p:nvPr/>
          </p:nvSpPr>
          <p:spPr>
            <a:xfrm>
              <a:off x="4376725" y="1952813"/>
              <a:ext cx="40350" cy="20975"/>
            </a:xfrm>
            <a:custGeom>
              <a:rect b="b" l="l" r="r" t="t"/>
              <a:pathLst>
                <a:path extrusionOk="0" h="839" w="1614">
                  <a:moveTo>
                    <a:pt x="869" y="1"/>
                  </a:moveTo>
                  <a:cubicBezTo>
                    <a:pt x="218" y="1"/>
                    <a:pt x="1" y="838"/>
                    <a:pt x="776" y="838"/>
                  </a:cubicBezTo>
                  <a:cubicBezTo>
                    <a:pt x="1428"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1"/>
            <p:cNvSpPr/>
            <p:nvPr/>
          </p:nvSpPr>
          <p:spPr>
            <a:xfrm>
              <a:off x="4432575" y="1948163"/>
              <a:ext cx="48875" cy="16325"/>
            </a:xfrm>
            <a:custGeom>
              <a:rect b="b" l="l" r="r" t="t"/>
              <a:pathLst>
                <a:path extrusionOk="0" h="653" w="1955">
                  <a:moveTo>
                    <a:pt x="1210" y="1"/>
                  </a:moveTo>
                  <a:cubicBezTo>
                    <a:pt x="776" y="1"/>
                    <a:pt x="0" y="652"/>
                    <a:pt x="776" y="652"/>
                  </a:cubicBezTo>
                  <a:cubicBezTo>
                    <a:pt x="1210" y="652"/>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1"/>
            <p:cNvSpPr/>
            <p:nvPr/>
          </p:nvSpPr>
          <p:spPr>
            <a:xfrm>
              <a:off x="4634975" y="1941188"/>
              <a:ext cx="48875" cy="17100"/>
            </a:xfrm>
            <a:custGeom>
              <a:rect b="b" l="l" r="r" t="t"/>
              <a:pathLst>
                <a:path extrusionOk="0" h="684" w="1955">
                  <a:moveTo>
                    <a:pt x="1179" y="1"/>
                  </a:moveTo>
                  <a:cubicBezTo>
                    <a:pt x="745" y="1"/>
                    <a:pt x="0" y="683"/>
                    <a:pt x="745" y="683"/>
                  </a:cubicBezTo>
                  <a:cubicBezTo>
                    <a:pt x="1210" y="683"/>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1"/>
            <p:cNvSpPr/>
            <p:nvPr/>
          </p:nvSpPr>
          <p:spPr>
            <a:xfrm>
              <a:off x="4548100" y="1961363"/>
              <a:ext cx="47350" cy="17075"/>
            </a:xfrm>
            <a:custGeom>
              <a:rect b="b" l="l" r="r" t="t"/>
              <a:pathLst>
                <a:path extrusionOk="0" h="683" w="1894">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1"/>
            <p:cNvSpPr/>
            <p:nvPr/>
          </p:nvSpPr>
          <p:spPr>
            <a:xfrm>
              <a:off x="4712525" y="1913263"/>
              <a:ext cx="48875" cy="12450"/>
            </a:xfrm>
            <a:custGeom>
              <a:rect b="b" l="l" r="r" t="t"/>
              <a:pathLst>
                <a:path extrusionOk="0" h="498" w="1955">
                  <a:moveTo>
                    <a:pt x="1210" y="1"/>
                  </a:moveTo>
                  <a:cubicBezTo>
                    <a:pt x="838" y="1"/>
                    <a:pt x="0" y="497"/>
                    <a:pt x="745" y="497"/>
                  </a:cubicBezTo>
                  <a:cubicBezTo>
                    <a:pt x="1086" y="497"/>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1"/>
            <p:cNvSpPr/>
            <p:nvPr/>
          </p:nvSpPr>
          <p:spPr>
            <a:xfrm>
              <a:off x="4689250" y="1983838"/>
              <a:ext cx="41125" cy="19425"/>
            </a:xfrm>
            <a:custGeom>
              <a:rect b="b" l="l" r="r" t="t"/>
              <a:pathLst>
                <a:path extrusionOk="0" h="777" w="1645">
                  <a:moveTo>
                    <a:pt x="869" y="1"/>
                  </a:moveTo>
                  <a:cubicBezTo>
                    <a:pt x="249" y="1"/>
                    <a:pt x="0" y="776"/>
                    <a:pt x="776" y="776"/>
                  </a:cubicBezTo>
                  <a:cubicBezTo>
                    <a:pt x="1396" y="776"/>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1"/>
            <p:cNvSpPr/>
            <p:nvPr/>
          </p:nvSpPr>
          <p:spPr>
            <a:xfrm>
              <a:off x="4755950" y="2000138"/>
              <a:ext cx="48875" cy="13200"/>
            </a:xfrm>
            <a:custGeom>
              <a:rect b="b" l="l" r="r" t="t"/>
              <a:pathLst>
                <a:path extrusionOk="0" h="528" w="1955">
                  <a:moveTo>
                    <a:pt x="1210" y="0"/>
                  </a:moveTo>
                  <a:cubicBezTo>
                    <a:pt x="869" y="0"/>
                    <a:pt x="0" y="527"/>
                    <a:pt x="745" y="527"/>
                  </a:cubicBezTo>
                  <a:cubicBezTo>
                    <a:pt x="1086" y="527"/>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1"/>
            <p:cNvSpPr/>
            <p:nvPr/>
          </p:nvSpPr>
          <p:spPr>
            <a:xfrm>
              <a:off x="4662875" y="2037338"/>
              <a:ext cx="40350" cy="20975"/>
            </a:xfrm>
            <a:custGeom>
              <a:rect b="b" l="l" r="r" t="t"/>
              <a:pathLst>
                <a:path extrusionOk="0" h="839" w="1614">
                  <a:moveTo>
                    <a:pt x="838" y="1"/>
                  </a:moveTo>
                  <a:cubicBezTo>
                    <a:pt x="187" y="1"/>
                    <a:pt x="1" y="839"/>
                    <a:pt x="745" y="839"/>
                  </a:cubicBezTo>
                  <a:cubicBezTo>
                    <a:pt x="1397" y="83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1"/>
            <p:cNvSpPr/>
            <p:nvPr/>
          </p:nvSpPr>
          <p:spPr>
            <a:xfrm>
              <a:off x="4692350" y="2080013"/>
              <a:ext cx="48100" cy="16300"/>
            </a:xfrm>
            <a:custGeom>
              <a:rect b="b" l="l" r="r" t="t"/>
              <a:pathLst>
                <a:path extrusionOk="0" h="652" w="1924">
                  <a:moveTo>
                    <a:pt x="1179" y="0"/>
                  </a:moveTo>
                  <a:cubicBezTo>
                    <a:pt x="745" y="0"/>
                    <a:pt x="1" y="651"/>
                    <a:pt x="745" y="651"/>
                  </a:cubicBezTo>
                  <a:cubicBezTo>
                    <a:pt x="1179" y="651"/>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1"/>
            <p:cNvSpPr/>
            <p:nvPr/>
          </p:nvSpPr>
          <p:spPr>
            <a:xfrm>
              <a:off x="4783850" y="2111013"/>
              <a:ext cx="41125" cy="20975"/>
            </a:xfrm>
            <a:custGeom>
              <a:rect b="b" l="l" r="r" t="t"/>
              <a:pathLst>
                <a:path extrusionOk="0" h="839" w="1645">
                  <a:moveTo>
                    <a:pt x="869" y="1"/>
                  </a:moveTo>
                  <a:cubicBezTo>
                    <a:pt x="218" y="1"/>
                    <a:pt x="1" y="838"/>
                    <a:pt x="776" y="838"/>
                  </a:cubicBezTo>
                  <a:cubicBezTo>
                    <a:pt x="1397"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1"/>
            <p:cNvSpPr/>
            <p:nvPr/>
          </p:nvSpPr>
          <p:spPr>
            <a:xfrm>
              <a:off x="4719500" y="2147463"/>
              <a:ext cx="48100" cy="15550"/>
            </a:xfrm>
            <a:custGeom>
              <a:rect b="b" l="l" r="r" t="t"/>
              <a:pathLst>
                <a:path extrusionOk="0" h="622" w="1924">
                  <a:moveTo>
                    <a:pt x="1179" y="1"/>
                  </a:moveTo>
                  <a:cubicBezTo>
                    <a:pt x="745" y="1"/>
                    <a:pt x="0" y="621"/>
                    <a:pt x="745" y="621"/>
                  </a:cubicBezTo>
                  <a:cubicBezTo>
                    <a:pt x="1179" y="621"/>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1"/>
            <p:cNvSpPr/>
            <p:nvPr/>
          </p:nvSpPr>
          <p:spPr>
            <a:xfrm>
              <a:off x="4766025" y="2066813"/>
              <a:ext cx="48875" cy="15550"/>
            </a:xfrm>
            <a:custGeom>
              <a:rect b="b" l="l" r="r" t="t"/>
              <a:pathLst>
                <a:path extrusionOk="0" h="622" w="1955">
                  <a:moveTo>
                    <a:pt x="1210" y="1"/>
                  </a:moveTo>
                  <a:cubicBezTo>
                    <a:pt x="776" y="1"/>
                    <a:pt x="0" y="621"/>
                    <a:pt x="745" y="621"/>
                  </a:cubicBezTo>
                  <a:cubicBezTo>
                    <a:pt x="1179"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1"/>
            <p:cNvSpPr/>
            <p:nvPr/>
          </p:nvSpPr>
          <p:spPr>
            <a:xfrm>
              <a:off x="4774550" y="1948938"/>
              <a:ext cx="40350" cy="21750"/>
            </a:xfrm>
            <a:custGeom>
              <a:rect b="b" l="l" r="r" t="t"/>
              <a:pathLst>
                <a:path extrusionOk="0" h="870" w="1614">
                  <a:moveTo>
                    <a:pt x="838" y="1"/>
                  </a:moveTo>
                  <a:cubicBezTo>
                    <a:pt x="187" y="1"/>
                    <a:pt x="1" y="869"/>
                    <a:pt x="745" y="869"/>
                  </a:cubicBezTo>
                  <a:cubicBezTo>
                    <a:pt x="1396" y="86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1"/>
            <p:cNvSpPr/>
            <p:nvPr/>
          </p:nvSpPr>
          <p:spPr>
            <a:xfrm>
              <a:off x="4806350" y="1862088"/>
              <a:ext cx="48875" cy="13200"/>
            </a:xfrm>
            <a:custGeom>
              <a:rect b="b" l="l" r="r" t="t"/>
              <a:pathLst>
                <a:path extrusionOk="0" h="528" w="1955">
                  <a:moveTo>
                    <a:pt x="1210" y="1"/>
                  </a:moveTo>
                  <a:cubicBezTo>
                    <a:pt x="869" y="1"/>
                    <a:pt x="0" y="528"/>
                    <a:pt x="745" y="528"/>
                  </a:cubicBezTo>
                  <a:cubicBezTo>
                    <a:pt x="1117" y="528"/>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1"/>
            <p:cNvSpPr/>
            <p:nvPr/>
          </p:nvSpPr>
          <p:spPr>
            <a:xfrm>
              <a:off x="4918025" y="1922588"/>
              <a:ext cx="48875" cy="13975"/>
            </a:xfrm>
            <a:custGeom>
              <a:rect b="b" l="l" r="r" t="t"/>
              <a:pathLst>
                <a:path extrusionOk="0" h="559" w="1955">
                  <a:moveTo>
                    <a:pt x="1210" y="0"/>
                  </a:moveTo>
                  <a:cubicBezTo>
                    <a:pt x="838" y="0"/>
                    <a:pt x="0" y="558"/>
                    <a:pt x="745" y="558"/>
                  </a:cubicBezTo>
                  <a:cubicBezTo>
                    <a:pt x="1086" y="558"/>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1"/>
            <p:cNvSpPr/>
            <p:nvPr/>
          </p:nvSpPr>
          <p:spPr>
            <a:xfrm>
              <a:off x="4854425" y="1950488"/>
              <a:ext cx="47325" cy="17875"/>
            </a:xfrm>
            <a:custGeom>
              <a:rect b="b" l="l" r="r" t="t"/>
              <a:pathLst>
                <a:path extrusionOk="0" h="715" w="1893">
                  <a:moveTo>
                    <a:pt x="1148" y="1"/>
                  </a:moveTo>
                  <a:cubicBezTo>
                    <a:pt x="683" y="1"/>
                    <a:pt x="1"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1"/>
            <p:cNvSpPr/>
            <p:nvPr/>
          </p:nvSpPr>
          <p:spPr>
            <a:xfrm>
              <a:off x="4842025" y="1910938"/>
              <a:ext cx="45000" cy="10125"/>
            </a:xfrm>
            <a:custGeom>
              <a:rect b="b" l="l" r="r" t="t"/>
              <a:pathLst>
                <a:path extrusionOk="0" h="405" w="1800">
                  <a:moveTo>
                    <a:pt x="1272" y="1"/>
                  </a:moveTo>
                  <a:cubicBezTo>
                    <a:pt x="1055" y="1"/>
                    <a:pt x="0" y="404"/>
                    <a:pt x="528" y="404"/>
                  </a:cubicBezTo>
                  <a:cubicBezTo>
                    <a:pt x="745" y="404"/>
                    <a:pt x="1799"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1"/>
            <p:cNvSpPr/>
            <p:nvPr/>
          </p:nvSpPr>
          <p:spPr>
            <a:xfrm>
              <a:off x="4921125" y="1854338"/>
              <a:ext cx="48875" cy="15525"/>
            </a:xfrm>
            <a:custGeom>
              <a:rect b="b" l="l" r="r" t="t"/>
              <a:pathLst>
                <a:path extrusionOk="0" h="621" w="1955">
                  <a:moveTo>
                    <a:pt x="1210" y="0"/>
                  </a:moveTo>
                  <a:cubicBezTo>
                    <a:pt x="776" y="0"/>
                    <a:pt x="0" y="621"/>
                    <a:pt x="745"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1"/>
            <p:cNvSpPr/>
            <p:nvPr/>
          </p:nvSpPr>
          <p:spPr>
            <a:xfrm>
              <a:off x="5008750" y="1891563"/>
              <a:ext cx="48875" cy="15525"/>
            </a:xfrm>
            <a:custGeom>
              <a:rect b="b" l="l" r="r" t="t"/>
              <a:pathLst>
                <a:path extrusionOk="0" h="621" w="1955">
                  <a:moveTo>
                    <a:pt x="1179" y="0"/>
                  </a:moveTo>
                  <a:cubicBezTo>
                    <a:pt x="776" y="0"/>
                    <a:pt x="0" y="621"/>
                    <a:pt x="745" y="621"/>
                  </a:cubicBezTo>
                  <a:cubicBezTo>
                    <a:pt x="1179" y="621"/>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1"/>
            <p:cNvSpPr/>
            <p:nvPr/>
          </p:nvSpPr>
          <p:spPr>
            <a:xfrm>
              <a:off x="4968425" y="196911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1"/>
            <p:cNvSpPr/>
            <p:nvPr/>
          </p:nvSpPr>
          <p:spPr>
            <a:xfrm>
              <a:off x="5039000" y="1976863"/>
              <a:ext cx="48875" cy="13975"/>
            </a:xfrm>
            <a:custGeom>
              <a:rect b="b" l="l" r="r" t="t"/>
              <a:pathLst>
                <a:path extrusionOk="0" h="559" w="1955">
                  <a:moveTo>
                    <a:pt x="1210" y="0"/>
                  </a:moveTo>
                  <a:cubicBezTo>
                    <a:pt x="869" y="0"/>
                    <a:pt x="0" y="559"/>
                    <a:pt x="745" y="559"/>
                  </a:cubicBezTo>
                  <a:cubicBezTo>
                    <a:pt x="1086" y="559"/>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1"/>
            <p:cNvSpPr/>
            <p:nvPr/>
          </p:nvSpPr>
          <p:spPr>
            <a:xfrm>
              <a:off x="5130500" y="1949713"/>
              <a:ext cx="41125" cy="20200"/>
            </a:xfrm>
            <a:custGeom>
              <a:rect b="b" l="l" r="r" t="t"/>
              <a:pathLst>
                <a:path extrusionOk="0" h="808" w="1645">
                  <a:moveTo>
                    <a:pt x="869" y="1"/>
                  </a:moveTo>
                  <a:cubicBezTo>
                    <a:pt x="218" y="1"/>
                    <a:pt x="0" y="807"/>
                    <a:pt x="776" y="807"/>
                  </a:cubicBezTo>
                  <a:cubicBezTo>
                    <a:pt x="1396" y="807"/>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1"/>
            <p:cNvSpPr/>
            <p:nvPr/>
          </p:nvSpPr>
          <p:spPr>
            <a:xfrm>
              <a:off x="5066125" y="1914038"/>
              <a:ext cx="48125" cy="17100"/>
            </a:xfrm>
            <a:custGeom>
              <a:rect b="b" l="l" r="r" t="t"/>
              <a:pathLst>
                <a:path extrusionOk="0" h="684" w="1925">
                  <a:moveTo>
                    <a:pt x="1180" y="1"/>
                  </a:moveTo>
                  <a:cubicBezTo>
                    <a:pt x="714" y="1"/>
                    <a:pt x="1" y="683"/>
                    <a:pt x="745" y="683"/>
                  </a:cubicBezTo>
                  <a:cubicBezTo>
                    <a:pt x="1211" y="683"/>
                    <a:pt x="1924"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1"/>
            <p:cNvSpPr/>
            <p:nvPr/>
          </p:nvSpPr>
          <p:spPr>
            <a:xfrm>
              <a:off x="5116550" y="1860538"/>
              <a:ext cx="48875" cy="16325"/>
            </a:xfrm>
            <a:custGeom>
              <a:rect b="b" l="l" r="r" t="t"/>
              <a:pathLst>
                <a:path extrusionOk="0" h="653" w="1955">
                  <a:moveTo>
                    <a:pt x="1179" y="1"/>
                  </a:moveTo>
                  <a:cubicBezTo>
                    <a:pt x="745" y="1"/>
                    <a:pt x="0" y="652"/>
                    <a:pt x="745" y="652"/>
                  </a:cubicBezTo>
                  <a:cubicBezTo>
                    <a:pt x="1179" y="652"/>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1"/>
            <p:cNvSpPr/>
            <p:nvPr/>
          </p:nvSpPr>
          <p:spPr>
            <a:xfrm>
              <a:off x="5188650" y="1829513"/>
              <a:ext cx="45800" cy="11675"/>
            </a:xfrm>
            <a:custGeom>
              <a:rect b="b" l="l" r="r" t="t"/>
              <a:pathLst>
                <a:path extrusionOk="0" h="467" w="1832">
                  <a:moveTo>
                    <a:pt x="1273" y="1"/>
                  </a:moveTo>
                  <a:cubicBezTo>
                    <a:pt x="1025" y="1"/>
                    <a:pt x="1" y="466"/>
                    <a:pt x="559" y="466"/>
                  </a:cubicBezTo>
                  <a:cubicBezTo>
                    <a:pt x="807"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1"/>
            <p:cNvSpPr/>
            <p:nvPr/>
          </p:nvSpPr>
          <p:spPr>
            <a:xfrm>
              <a:off x="5237525" y="1794613"/>
              <a:ext cx="48875" cy="14000"/>
            </a:xfrm>
            <a:custGeom>
              <a:rect b="b" l="l" r="r" t="t"/>
              <a:pathLst>
                <a:path extrusionOk="0" h="560" w="1955">
                  <a:moveTo>
                    <a:pt x="1210" y="1"/>
                  </a:moveTo>
                  <a:cubicBezTo>
                    <a:pt x="807"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1"/>
            <p:cNvSpPr/>
            <p:nvPr/>
          </p:nvSpPr>
          <p:spPr>
            <a:xfrm>
              <a:off x="5303425" y="1806263"/>
              <a:ext cx="45000" cy="10875"/>
            </a:xfrm>
            <a:custGeom>
              <a:rect b="b" l="l" r="r" t="t"/>
              <a:pathLst>
                <a:path extrusionOk="0" h="435" w="1800">
                  <a:moveTo>
                    <a:pt x="1273" y="0"/>
                  </a:moveTo>
                  <a:cubicBezTo>
                    <a:pt x="1024" y="0"/>
                    <a:pt x="1" y="435"/>
                    <a:pt x="528" y="435"/>
                  </a:cubicBezTo>
                  <a:cubicBezTo>
                    <a:pt x="776" y="435"/>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1"/>
            <p:cNvSpPr/>
            <p:nvPr/>
          </p:nvSpPr>
          <p:spPr>
            <a:xfrm>
              <a:off x="5346075" y="1843488"/>
              <a:ext cx="47325" cy="17075"/>
            </a:xfrm>
            <a:custGeom>
              <a:rect b="b" l="l" r="r" t="t"/>
              <a:pathLst>
                <a:path extrusionOk="0" h="683" w="1893">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1"/>
            <p:cNvSpPr/>
            <p:nvPr/>
          </p:nvSpPr>
          <p:spPr>
            <a:xfrm>
              <a:off x="5274750" y="1901638"/>
              <a:ext cx="48875" cy="15550"/>
            </a:xfrm>
            <a:custGeom>
              <a:rect b="b" l="l" r="r" t="t"/>
              <a:pathLst>
                <a:path extrusionOk="0" h="622" w="1955">
                  <a:moveTo>
                    <a:pt x="1210" y="1"/>
                  </a:moveTo>
                  <a:cubicBezTo>
                    <a:pt x="807" y="1"/>
                    <a:pt x="0" y="621"/>
                    <a:pt x="745" y="621"/>
                  </a:cubicBezTo>
                  <a:cubicBezTo>
                    <a:pt x="1148" y="621"/>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1"/>
            <p:cNvSpPr/>
            <p:nvPr/>
          </p:nvSpPr>
          <p:spPr>
            <a:xfrm>
              <a:off x="5208050" y="1960588"/>
              <a:ext cx="41125" cy="19400"/>
            </a:xfrm>
            <a:custGeom>
              <a:rect b="b" l="l" r="r" t="t"/>
              <a:pathLst>
                <a:path extrusionOk="0" h="776" w="1645">
                  <a:moveTo>
                    <a:pt x="869" y="0"/>
                  </a:moveTo>
                  <a:cubicBezTo>
                    <a:pt x="249" y="0"/>
                    <a:pt x="0" y="776"/>
                    <a:pt x="745"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1"/>
            <p:cNvSpPr/>
            <p:nvPr/>
          </p:nvSpPr>
          <p:spPr>
            <a:xfrm>
              <a:off x="5159975" y="1891563"/>
              <a:ext cx="48875" cy="15525"/>
            </a:xfrm>
            <a:custGeom>
              <a:rect b="b" l="l" r="r" t="t"/>
              <a:pathLst>
                <a:path extrusionOk="0" h="621" w="1955">
                  <a:moveTo>
                    <a:pt x="1210" y="0"/>
                  </a:moveTo>
                  <a:cubicBezTo>
                    <a:pt x="807" y="0"/>
                    <a:pt x="0" y="621"/>
                    <a:pt x="776"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1"/>
            <p:cNvSpPr/>
            <p:nvPr/>
          </p:nvSpPr>
          <p:spPr>
            <a:xfrm>
              <a:off x="5254575" y="1852013"/>
              <a:ext cx="48875" cy="13200"/>
            </a:xfrm>
            <a:custGeom>
              <a:rect b="b" l="l" r="r" t="t"/>
              <a:pathLst>
                <a:path extrusionOk="0" h="528" w="1955">
                  <a:moveTo>
                    <a:pt x="1210" y="0"/>
                  </a:moveTo>
                  <a:cubicBezTo>
                    <a:pt x="838" y="0"/>
                    <a:pt x="1" y="528"/>
                    <a:pt x="745" y="528"/>
                  </a:cubicBezTo>
                  <a:cubicBezTo>
                    <a:pt x="1086" y="528"/>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7" name="Google Shape;2317;p21"/>
          <p:cNvGrpSpPr/>
          <p:nvPr/>
        </p:nvGrpSpPr>
        <p:grpSpPr>
          <a:xfrm rot="-8100000">
            <a:off x="6005905" y="-489798"/>
            <a:ext cx="830250" cy="1464437"/>
            <a:chOff x="2797700" y="3217325"/>
            <a:chExt cx="682725" cy="1204225"/>
          </a:xfrm>
        </p:grpSpPr>
        <p:sp>
          <p:nvSpPr>
            <p:cNvPr id="2318" name="Google Shape;2318;p21"/>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1"/>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1"/>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1"/>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1"/>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1"/>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1"/>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5" name="Google Shape;2325;p21"/>
          <p:cNvGrpSpPr/>
          <p:nvPr/>
        </p:nvGrpSpPr>
        <p:grpSpPr>
          <a:xfrm>
            <a:off x="7128200" y="417650"/>
            <a:ext cx="700450" cy="636075"/>
            <a:chOff x="3652400" y="3788700"/>
            <a:chExt cx="700450" cy="636075"/>
          </a:xfrm>
        </p:grpSpPr>
        <p:sp>
          <p:nvSpPr>
            <p:cNvPr id="2326" name="Google Shape;2326;p21"/>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1"/>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1"/>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1"/>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1"/>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1"/>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1"/>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1"/>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1"/>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1"/>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1"/>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1"/>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1"/>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1"/>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1"/>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2341" name="Shape 2341"/>
        <p:cNvGrpSpPr/>
        <p:nvPr/>
      </p:nvGrpSpPr>
      <p:grpSpPr>
        <a:xfrm>
          <a:off x="0" y="0"/>
          <a:ext cx="0" cy="0"/>
          <a:chOff x="0" y="0"/>
          <a:chExt cx="0" cy="0"/>
        </a:xfrm>
      </p:grpSpPr>
      <p:sp>
        <p:nvSpPr>
          <p:cNvPr id="2342" name="Google Shape;2342;p22"/>
          <p:cNvSpPr txBox="1"/>
          <p:nvPr>
            <p:ph type="title"/>
          </p:nvPr>
        </p:nvSpPr>
        <p:spPr>
          <a:xfrm>
            <a:off x="714300" y="5457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43" name="Google Shape;2343;p22"/>
          <p:cNvSpPr txBox="1"/>
          <p:nvPr>
            <p:ph idx="2" type="title"/>
          </p:nvPr>
        </p:nvSpPr>
        <p:spPr>
          <a:xfrm>
            <a:off x="711500" y="1619750"/>
            <a:ext cx="241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Poppins SemiBold"/>
              <a:buNone/>
              <a:defRPr b="1" sz="1600"/>
            </a:lvl1pPr>
            <a:lvl2pPr lvl="1" rtl="0" algn="ctr">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rtl="0" algn="ctr">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rtl="0" algn="ctr">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rtl="0" algn="ctr">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rtl="0" algn="ctr">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rtl="0" algn="ctr">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rtl="0" algn="ctr">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rtl="0" algn="ctr">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p:txBody>
      </p:sp>
      <p:sp>
        <p:nvSpPr>
          <p:cNvPr id="2344" name="Google Shape;2344;p22"/>
          <p:cNvSpPr txBox="1"/>
          <p:nvPr>
            <p:ph idx="1" type="subTitle"/>
          </p:nvPr>
        </p:nvSpPr>
        <p:spPr>
          <a:xfrm>
            <a:off x="909119" y="2056675"/>
            <a:ext cx="20160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p:txBody>
      </p:sp>
      <p:sp>
        <p:nvSpPr>
          <p:cNvPr id="2345" name="Google Shape;2345;p22"/>
          <p:cNvSpPr txBox="1"/>
          <p:nvPr>
            <p:ph idx="3" type="title"/>
          </p:nvPr>
        </p:nvSpPr>
        <p:spPr>
          <a:xfrm>
            <a:off x="3365053" y="1619750"/>
            <a:ext cx="241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Poppins SemiBold"/>
              <a:buNone/>
              <a:defRPr b="1" sz="1600"/>
            </a:lvl1pPr>
            <a:lvl2pPr lvl="1" rtl="0" algn="ctr">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rtl="0" algn="ctr">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rtl="0" algn="ctr">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rtl="0" algn="ctr">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rtl="0" algn="ctr">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rtl="0" algn="ctr">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rtl="0" algn="ctr">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rtl="0" algn="ctr">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p:txBody>
      </p:sp>
      <p:sp>
        <p:nvSpPr>
          <p:cNvPr id="2346" name="Google Shape;2346;p22"/>
          <p:cNvSpPr txBox="1"/>
          <p:nvPr>
            <p:ph idx="4" type="subTitle"/>
          </p:nvPr>
        </p:nvSpPr>
        <p:spPr>
          <a:xfrm>
            <a:off x="3562672" y="2056675"/>
            <a:ext cx="20160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p:txBody>
      </p:sp>
      <p:sp>
        <p:nvSpPr>
          <p:cNvPr id="2347" name="Google Shape;2347;p22"/>
          <p:cNvSpPr txBox="1"/>
          <p:nvPr>
            <p:ph idx="5" type="title"/>
          </p:nvPr>
        </p:nvSpPr>
        <p:spPr>
          <a:xfrm>
            <a:off x="6018604" y="1619750"/>
            <a:ext cx="241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Poppins SemiBold"/>
              <a:buNone/>
              <a:defRPr b="1" sz="1600"/>
            </a:lvl1pPr>
            <a:lvl2pPr lvl="1" rtl="0" algn="ctr">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rtl="0" algn="ctr">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rtl="0" algn="ctr">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rtl="0" algn="ctr">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rtl="0" algn="ctr">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rtl="0" algn="ctr">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rtl="0" algn="ctr">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rtl="0" algn="ctr">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p:txBody>
      </p:sp>
      <p:sp>
        <p:nvSpPr>
          <p:cNvPr id="2348" name="Google Shape;2348;p22"/>
          <p:cNvSpPr txBox="1"/>
          <p:nvPr>
            <p:ph idx="6" type="subTitle"/>
          </p:nvPr>
        </p:nvSpPr>
        <p:spPr>
          <a:xfrm>
            <a:off x="6216223" y="2056675"/>
            <a:ext cx="20160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p:txBody>
      </p:sp>
      <p:sp>
        <p:nvSpPr>
          <p:cNvPr id="2349" name="Google Shape;2349;p22"/>
          <p:cNvSpPr txBox="1"/>
          <p:nvPr>
            <p:ph idx="7" type="title"/>
          </p:nvPr>
        </p:nvSpPr>
        <p:spPr>
          <a:xfrm>
            <a:off x="711500" y="3266825"/>
            <a:ext cx="241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Poppins SemiBold"/>
              <a:buNone/>
              <a:defRPr b="1" sz="1600"/>
            </a:lvl1pPr>
            <a:lvl2pPr lvl="1" rtl="0" algn="ctr">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rtl="0" algn="ctr">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rtl="0" algn="ctr">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rtl="0" algn="ctr">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rtl="0" algn="ctr">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rtl="0" algn="ctr">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rtl="0" algn="ctr">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rtl="0" algn="ctr">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p:txBody>
      </p:sp>
      <p:sp>
        <p:nvSpPr>
          <p:cNvPr id="2350" name="Google Shape;2350;p22"/>
          <p:cNvSpPr txBox="1"/>
          <p:nvPr>
            <p:ph idx="8" type="subTitle"/>
          </p:nvPr>
        </p:nvSpPr>
        <p:spPr>
          <a:xfrm>
            <a:off x="909119" y="3703750"/>
            <a:ext cx="20160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p:txBody>
      </p:sp>
      <p:sp>
        <p:nvSpPr>
          <p:cNvPr id="2351" name="Google Shape;2351;p22"/>
          <p:cNvSpPr txBox="1"/>
          <p:nvPr>
            <p:ph idx="9" type="title"/>
          </p:nvPr>
        </p:nvSpPr>
        <p:spPr>
          <a:xfrm>
            <a:off x="3365053" y="3266825"/>
            <a:ext cx="241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Poppins SemiBold"/>
              <a:buNone/>
              <a:defRPr b="1" sz="1600"/>
            </a:lvl1pPr>
            <a:lvl2pPr lvl="1" rtl="0" algn="ctr">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rtl="0" algn="ctr">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rtl="0" algn="ctr">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rtl="0" algn="ctr">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rtl="0" algn="ctr">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rtl="0" algn="ctr">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rtl="0" algn="ctr">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rtl="0" algn="ctr">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p:txBody>
      </p:sp>
      <p:sp>
        <p:nvSpPr>
          <p:cNvPr id="2352" name="Google Shape;2352;p22"/>
          <p:cNvSpPr txBox="1"/>
          <p:nvPr>
            <p:ph idx="13" type="subTitle"/>
          </p:nvPr>
        </p:nvSpPr>
        <p:spPr>
          <a:xfrm>
            <a:off x="3562672" y="3703750"/>
            <a:ext cx="20160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p:txBody>
      </p:sp>
      <p:sp>
        <p:nvSpPr>
          <p:cNvPr id="2353" name="Google Shape;2353;p22"/>
          <p:cNvSpPr txBox="1"/>
          <p:nvPr>
            <p:ph idx="14" type="title"/>
          </p:nvPr>
        </p:nvSpPr>
        <p:spPr>
          <a:xfrm>
            <a:off x="6018604" y="3266825"/>
            <a:ext cx="241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Poppins SemiBold"/>
              <a:buNone/>
              <a:defRPr b="1" sz="1600"/>
            </a:lvl1pPr>
            <a:lvl2pPr lvl="1" rtl="0" algn="ctr">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rtl="0" algn="ctr">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rtl="0" algn="ctr">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rtl="0" algn="ctr">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rtl="0" algn="ctr">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rtl="0" algn="ctr">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rtl="0" algn="ctr">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rtl="0" algn="ctr">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p:txBody>
      </p:sp>
      <p:sp>
        <p:nvSpPr>
          <p:cNvPr id="2354" name="Google Shape;2354;p22"/>
          <p:cNvSpPr txBox="1"/>
          <p:nvPr>
            <p:ph idx="15" type="subTitle"/>
          </p:nvPr>
        </p:nvSpPr>
        <p:spPr>
          <a:xfrm>
            <a:off x="6216223" y="3703750"/>
            <a:ext cx="20160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p:txBody>
      </p:sp>
      <p:grpSp>
        <p:nvGrpSpPr>
          <p:cNvPr id="2355" name="Google Shape;2355;p22"/>
          <p:cNvGrpSpPr/>
          <p:nvPr/>
        </p:nvGrpSpPr>
        <p:grpSpPr>
          <a:xfrm rot="1173898">
            <a:off x="-1372120" y="3755390"/>
            <a:ext cx="2662527" cy="2828619"/>
            <a:chOff x="4159600" y="887163"/>
            <a:chExt cx="1265600" cy="1344550"/>
          </a:xfrm>
        </p:grpSpPr>
        <p:sp>
          <p:nvSpPr>
            <p:cNvPr id="2356" name="Google Shape;2356;p22"/>
            <p:cNvSpPr/>
            <p:nvPr/>
          </p:nvSpPr>
          <p:spPr>
            <a:xfrm>
              <a:off x="4159600" y="887163"/>
              <a:ext cx="1265600" cy="1344550"/>
            </a:xfrm>
            <a:custGeom>
              <a:rect b="b" l="l" r="r" t="t"/>
              <a:pathLst>
                <a:path extrusionOk="0" h="53782" w="50624">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2"/>
            <p:cNvSpPr/>
            <p:nvPr/>
          </p:nvSpPr>
          <p:spPr>
            <a:xfrm>
              <a:off x="4735775" y="978038"/>
              <a:ext cx="48875" cy="17100"/>
            </a:xfrm>
            <a:custGeom>
              <a:rect b="b" l="l" r="r" t="t"/>
              <a:pathLst>
                <a:path extrusionOk="0" h="684" w="1955">
                  <a:moveTo>
                    <a:pt x="1179" y="1"/>
                  </a:moveTo>
                  <a:cubicBezTo>
                    <a:pt x="745" y="1"/>
                    <a:pt x="1" y="683"/>
                    <a:pt x="776" y="683"/>
                  </a:cubicBezTo>
                  <a:cubicBezTo>
                    <a:pt x="1210" y="683"/>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2"/>
            <p:cNvSpPr/>
            <p:nvPr/>
          </p:nvSpPr>
          <p:spPr>
            <a:xfrm>
              <a:off x="4695450" y="1026888"/>
              <a:ext cx="48875" cy="14000"/>
            </a:xfrm>
            <a:custGeom>
              <a:rect b="b" l="l" r="r" t="t"/>
              <a:pathLst>
                <a:path extrusionOk="0" h="560" w="1955">
                  <a:moveTo>
                    <a:pt x="1210" y="1"/>
                  </a:moveTo>
                  <a:cubicBezTo>
                    <a:pt x="838" y="1"/>
                    <a:pt x="1" y="559"/>
                    <a:pt x="745" y="559"/>
                  </a:cubicBezTo>
                  <a:cubicBezTo>
                    <a:pt x="1117" y="559"/>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2"/>
            <p:cNvSpPr/>
            <p:nvPr/>
          </p:nvSpPr>
          <p:spPr>
            <a:xfrm>
              <a:off x="4665975" y="1081963"/>
              <a:ext cx="47350" cy="18625"/>
            </a:xfrm>
            <a:custGeom>
              <a:rect b="b" l="l" r="r" t="t"/>
              <a:pathLst>
                <a:path extrusionOk="0" h="745" w="1894">
                  <a:moveTo>
                    <a:pt x="1149" y="0"/>
                  </a:moveTo>
                  <a:cubicBezTo>
                    <a:pt x="652" y="0"/>
                    <a:pt x="1" y="745"/>
                    <a:pt x="745" y="745"/>
                  </a:cubicBezTo>
                  <a:cubicBezTo>
                    <a:pt x="1242" y="745"/>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2"/>
            <p:cNvSpPr/>
            <p:nvPr/>
          </p:nvSpPr>
          <p:spPr>
            <a:xfrm>
              <a:off x="4713300" y="1136238"/>
              <a:ext cx="47325" cy="17100"/>
            </a:xfrm>
            <a:custGeom>
              <a:rect b="b" l="l" r="r" t="t"/>
              <a:pathLst>
                <a:path extrusionOk="0" h="684" w="1893">
                  <a:moveTo>
                    <a:pt x="1148" y="1"/>
                  </a:moveTo>
                  <a:cubicBezTo>
                    <a:pt x="682" y="1"/>
                    <a:pt x="0" y="683"/>
                    <a:pt x="714" y="683"/>
                  </a:cubicBezTo>
                  <a:cubicBezTo>
                    <a:pt x="1179" y="683"/>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2"/>
            <p:cNvSpPr/>
            <p:nvPr/>
          </p:nvSpPr>
          <p:spPr>
            <a:xfrm>
              <a:off x="4745850" y="1218438"/>
              <a:ext cx="48900" cy="14775"/>
            </a:xfrm>
            <a:custGeom>
              <a:rect b="b" l="l" r="r" t="t"/>
              <a:pathLst>
                <a:path extrusionOk="0" h="591" w="1956">
                  <a:moveTo>
                    <a:pt x="1211" y="1"/>
                  </a:moveTo>
                  <a:cubicBezTo>
                    <a:pt x="807" y="1"/>
                    <a:pt x="1" y="590"/>
                    <a:pt x="745" y="590"/>
                  </a:cubicBezTo>
                  <a:cubicBezTo>
                    <a:pt x="1149" y="590"/>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2"/>
            <p:cNvSpPr/>
            <p:nvPr/>
          </p:nvSpPr>
          <p:spPr>
            <a:xfrm>
              <a:off x="4675300" y="1188963"/>
              <a:ext cx="48875" cy="13225"/>
            </a:xfrm>
            <a:custGeom>
              <a:rect b="b" l="l" r="r" t="t"/>
              <a:pathLst>
                <a:path extrusionOk="0" h="529" w="1955">
                  <a:moveTo>
                    <a:pt x="1210" y="1"/>
                  </a:moveTo>
                  <a:cubicBezTo>
                    <a:pt x="838" y="1"/>
                    <a:pt x="0" y="528"/>
                    <a:pt x="745" y="528"/>
                  </a:cubicBezTo>
                  <a:cubicBezTo>
                    <a:pt x="1117" y="528"/>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2"/>
            <p:cNvSpPr/>
            <p:nvPr/>
          </p:nvSpPr>
          <p:spPr>
            <a:xfrm>
              <a:off x="4790050" y="1182613"/>
              <a:ext cx="27950" cy="15700"/>
            </a:xfrm>
            <a:custGeom>
              <a:rect b="b" l="l" r="r" t="t"/>
              <a:pathLst>
                <a:path extrusionOk="0" h="628" w="1118">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2"/>
            <p:cNvSpPr/>
            <p:nvPr/>
          </p:nvSpPr>
          <p:spPr>
            <a:xfrm>
              <a:off x="4759825" y="1112213"/>
              <a:ext cx="48100" cy="17850"/>
            </a:xfrm>
            <a:custGeom>
              <a:rect b="b" l="l" r="r" t="t"/>
              <a:pathLst>
                <a:path extrusionOk="0" h="714" w="1924">
                  <a:moveTo>
                    <a:pt x="1179" y="0"/>
                  </a:moveTo>
                  <a:cubicBezTo>
                    <a:pt x="683" y="0"/>
                    <a:pt x="0" y="714"/>
                    <a:pt x="745" y="714"/>
                  </a:cubicBezTo>
                  <a:cubicBezTo>
                    <a:pt x="1241" y="714"/>
                    <a:pt x="1923"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2"/>
            <p:cNvSpPr/>
            <p:nvPr/>
          </p:nvSpPr>
          <p:spPr>
            <a:xfrm>
              <a:off x="4745850" y="1033113"/>
              <a:ext cx="48900" cy="14750"/>
            </a:xfrm>
            <a:custGeom>
              <a:rect b="b" l="l" r="r" t="t"/>
              <a:pathLst>
                <a:path extrusionOk="0" h="590" w="1956">
                  <a:moveTo>
                    <a:pt x="1211" y="0"/>
                  </a:moveTo>
                  <a:cubicBezTo>
                    <a:pt x="807" y="0"/>
                    <a:pt x="1" y="590"/>
                    <a:pt x="745"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2"/>
            <p:cNvSpPr/>
            <p:nvPr/>
          </p:nvSpPr>
          <p:spPr>
            <a:xfrm>
              <a:off x="4835825" y="1085838"/>
              <a:ext cx="44225" cy="10875"/>
            </a:xfrm>
            <a:custGeom>
              <a:rect b="b" l="l" r="r" t="t"/>
              <a:pathLst>
                <a:path extrusionOk="0" h="435" w="1769">
                  <a:moveTo>
                    <a:pt x="1241" y="0"/>
                  </a:moveTo>
                  <a:cubicBezTo>
                    <a:pt x="1024" y="0"/>
                    <a:pt x="0" y="435"/>
                    <a:pt x="527" y="435"/>
                  </a:cubicBezTo>
                  <a:cubicBezTo>
                    <a:pt x="745" y="435"/>
                    <a:pt x="1768"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2"/>
            <p:cNvSpPr/>
            <p:nvPr/>
          </p:nvSpPr>
          <p:spPr>
            <a:xfrm>
              <a:off x="4823400" y="1141663"/>
              <a:ext cx="48900" cy="13225"/>
            </a:xfrm>
            <a:custGeom>
              <a:rect b="b" l="l" r="r" t="t"/>
              <a:pathLst>
                <a:path extrusionOk="0" h="529" w="1956">
                  <a:moveTo>
                    <a:pt x="1211" y="1"/>
                  </a:moveTo>
                  <a:cubicBezTo>
                    <a:pt x="869" y="1"/>
                    <a:pt x="1" y="528"/>
                    <a:pt x="745" y="528"/>
                  </a:cubicBezTo>
                  <a:cubicBezTo>
                    <a:pt x="1086" y="528"/>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2"/>
            <p:cNvSpPr/>
            <p:nvPr/>
          </p:nvSpPr>
          <p:spPr>
            <a:xfrm>
              <a:off x="4817200" y="1019913"/>
              <a:ext cx="41125" cy="20975"/>
            </a:xfrm>
            <a:custGeom>
              <a:rect b="b" l="l" r="r" t="t"/>
              <a:pathLst>
                <a:path extrusionOk="0" h="839" w="1645">
                  <a:moveTo>
                    <a:pt x="869" y="1"/>
                  </a:moveTo>
                  <a:cubicBezTo>
                    <a:pt x="218" y="1"/>
                    <a:pt x="1" y="838"/>
                    <a:pt x="776" y="838"/>
                  </a:cubicBezTo>
                  <a:cubicBezTo>
                    <a:pt x="1428"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2"/>
            <p:cNvSpPr/>
            <p:nvPr/>
          </p:nvSpPr>
          <p:spPr>
            <a:xfrm>
              <a:off x="4793950" y="941588"/>
              <a:ext cx="39575" cy="22525"/>
            </a:xfrm>
            <a:custGeom>
              <a:rect b="b" l="l" r="r" t="t"/>
              <a:pathLst>
                <a:path extrusionOk="0" h="901" w="1583">
                  <a:moveTo>
                    <a:pt x="838" y="1"/>
                  </a:moveTo>
                  <a:cubicBezTo>
                    <a:pt x="186" y="1"/>
                    <a:pt x="0" y="900"/>
                    <a:pt x="745" y="900"/>
                  </a:cubicBezTo>
                  <a:cubicBezTo>
                    <a:pt x="1427" y="900"/>
                    <a:pt x="1582"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2"/>
            <p:cNvSpPr/>
            <p:nvPr/>
          </p:nvSpPr>
          <p:spPr>
            <a:xfrm>
              <a:off x="4736550" y="933063"/>
              <a:ext cx="48100" cy="19425"/>
            </a:xfrm>
            <a:custGeom>
              <a:rect b="b" l="l" r="r" t="t"/>
              <a:pathLst>
                <a:path extrusionOk="0" h="777" w="1924">
                  <a:moveTo>
                    <a:pt x="1148" y="1"/>
                  </a:moveTo>
                  <a:cubicBezTo>
                    <a:pt x="652" y="1"/>
                    <a:pt x="1" y="776"/>
                    <a:pt x="745" y="776"/>
                  </a:cubicBezTo>
                  <a:cubicBezTo>
                    <a:pt x="1241" y="776"/>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2"/>
            <p:cNvSpPr/>
            <p:nvPr/>
          </p:nvSpPr>
          <p:spPr>
            <a:xfrm>
              <a:off x="4797050" y="1301413"/>
              <a:ext cx="48100" cy="17100"/>
            </a:xfrm>
            <a:custGeom>
              <a:rect b="b" l="l" r="r" t="t"/>
              <a:pathLst>
                <a:path extrusionOk="0" h="684" w="1924">
                  <a:moveTo>
                    <a:pt x="1179" y="1"/>
                  </a:moveTo>
                  <a:cubicBezTo>
                    <a:pt x="714" y="1"/>
                    <a:pt x="0" y="683"/>
                    <a:pt x="745" y="683"/>
                  </a:cubicBezTo>
                  <a:cubicBezTo>
                    <a:pt x="1210" y="683"/>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2"/>
            <p:cNvSpPr/>
            <p:nvPr/>
          </p:nvSpPr>
          <p:spPr>
            <a:xfrm>
              <a:off x="4773000" y="1385938"/>
              <a:ext cx="48875" cy="16325"/>
            </a:xfrm>
            <a:custGeom>
              <a:rect b="b" l="l" r="r" t="t"/>
              <a:pathLst>
                <a:path extrusionOk="0" h="653" w="1955">
                  <a:moveTo>
                    <a:pt x="1179" y="1"/>
                  </a:moveTo>
                  <a:cubicBezTo>
                    <a:pt x="776" y="1"/>
                    <a:pt x="1" y="652"/>
                    <a:pt x="745" y="652"/>
                  </a:cubicBezTo>
                  <a:cubicBezTo>
                    <a:pt x="1179" y="652"/>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2"/>
            <p:cNvSpPr/>
            <p:nvPr/>
          </p:nvSpPr>
          <p:spPr>
            <a:xfrm>
              <a:off x="4849000" y="1418513"/>
              <a:ext cx="45000" cy="11650"/>
            </a:xfrm>
            <a:custGeom>
              <a:rect b="b" l="l" r="r" t="t"/>
              <a:pathLst>
                <a:path extrusionOk="0" h="466" w="1800">
                  <a:moveTo>
                    <a:pt x="1272" y="1"/>
                  </a:moveTo>
                  <a:cubicBezTo>
                    <a:pt x="1024" y="1"/>
                    <a:pt x="0" y="466"/>
                    <a:pt x="528" y="466"/>
                  </a:cubicBezTo>
                  <a:cubicBezTo>
                    <a:pt x="776" y="466"/>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2"/>
            <p:cNvSpPr/>
            <p:nvPr/>
          </p:nvSpPr>
          <p:spPr>
            <a:xfrm>
              <a:off x="4797050" y="1462713"/>
              <a:ext cx="48100" cy="17875"/>
            </a:xfrm>
            <a:custGeom>
              <a:rect b="b" l="l" r="r" t="t"/>
              <a:pathLst>
                <a:path extrusionOk="0" h="715" w="1924">
                  <a:moveTo>
                    <a:pt x="1148" y="1"/>
                  </a:moveTo>
                  <a:cubicBezTo>
                    <a:pt x="683" y="1"/>
                    <a:pt x="0" y="714"/>
                    <a:pt x="745" y="714"/>
                  </a:cubicBezTo>
                  <a:cubicBezTo>
                    <a:pt x="1241" y="714"/>
                    <a:pt x="192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2"/>
            <p:cNvSpPr/>
            <p:nvPr/>
          </p:nvSpPr>
          <p:spPr>
            <a:xfrm>
              <a:off x="4666750" y="1428588"/>
              <a:ext cx="45800" cy="11675"/>
            </a:xfrm>
            <a:custGeom>
              <a:rect b="b" l="l" r="r" t="t"/>
              <a:pathLst>
                <a:path extrusionOk="0" h="467" w="1832">
                  <a:moveTo>
                    <a:pt x="1273" y="1"/>
                  </a:moveTo>
                  <a:cubicBezTo>
                    <a:pt x="1056"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2"/>
            <p:cNvSpPr/>
            <p:nvPr/>
          </p:nvSpPr>
          <p:spPr>
            <a:xfrm>
              <a:off x="4605500" y="1475138"/>
              <a:ext cx="40350" cy="20175"/>
            </a:xfrm>
            <a:custGeom>
              <a:rect b="b" l="l" r="r" t="t"/>
              <a:pathLst>
                <a:path extrusionOk="0" h="807" w="1614">
                  <a:moveTo>
                    <a:pt x="869" y="0"/>
                  </a:moveTo>
                  <a:cubicBezTo>
                    <a:pt x="218" y="0"/>
                    <a:pt x="0" y="807"/>
                    <a:pt x="745" y="807"/>
                  </a:cubicBezTo>
                  <a:cubicBezTo>
                    <a:pt x="1396" y="807"/>
                    <a:pt x="1613"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2"/>
            <p:cNvSpPr/>
            <p:nvPr/>
          </p:nvSpPr>
          <p:spPr>
            <a:xfrm>
              <a:off x="4523300" y="1526313"/>
              <a:ext cx="49650" cy="12425"/>
            </a:xfrm>
            <a:custGeom>
              <a:rect b="b" l="l" r="r" t="t"/>
              <a:pathLst>
                <a:path extrusionOk="0" h="497" w="1986">
                  <a:moveTo>
                    <a:pt x="1241" y="0"/>
                  </a:moveTo>
                  <a:cubicBezTo>
                    <a:pt x="900" y="0"/>
                    <a:pt x="0" y="497"/>
                    <a:pt x="745" y="497"/>
                  </a:cubicBezTo>
                  <a:cubicBezTo>
                    <a:pt x="1086" y="497"/>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2"/>
            <p:cNvSpPr/>
            <p:nvPr/>
          </p:nvSpPr>
          <p:spPr>
            <a:xfrm>
              <a:off x="4420150" y="1491413"/>
              <a:ext cx="40350" cy="20950"/>
            </a:xfrm>
            <a:custGeom>
              <a:rect b="b" l="l" r="r" t="t"/>
              <a:pathLst>
                <a:path extrusionOk="0" h="838" w="1614">
                  <a:moveTo>
                    <a:pt x="869" y="0"/>
                  </a:moveTo>
                  <a:cubicBezTo>
                    <a:pt x="218" y="0"/>
                    <a:pt x="1" y="838"/>
                    <a:pt x="776" y="838"/>
                  </a:cubicBezTo>
                  <a:cubicBezTo>
                    <a:pt x="1397" y="838"/>
                    <a:pt x="161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2"/>
            <p:cNvSpPr/>
            <p:nvPr/>
          </p:nvSpPr>
          <p:spPr>
            <a:xfrm>
              <a:off x="4325550" y="1385163"/>
              <a:ext cx="48100" cy="17875"/>
            </a:xfrm>
            <a:custGeom>
              <a:rect b="b" l="l" r="r" t="t"/>
              <a:pathLst>
                <a:path extrusionOk="0" h="715" w="1924">
                  <a:moveTo>
                    <a:pt x="1179" y="1"/>
                  </a:moveTo>
                  <a:cubicBezTo>
                    <a:pt x="683" y="1"/>
                    <a:pt x="0" y="714"/>
                    <a:pt x="745" y="714"/>
                  </a:cubicBezTo>
                  <a:cubicBezTo>
                    <a:pt x="1210" y="714"/>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2"/>
            <p:cNvSpPr/>
            <p:nvPr/>
          </p:nvSpPr>
          <p:spPr>
            <a:xfrm>
              <a:off x="4386800" y="1437913"/>
              <a:ext cx="40350" cy="20950"/>
            </a:xfrm>
            <a:custGeom>
              <a:rect b="b" l="l" r="r" t="t"/>
              <a:pathLst>
                <a:path extrusionOk="0" h="838" w="1614">
                  <a:moveTo>
                    <a:pt x="838" y="0"/>
                  </a:moveTo>
                  <a:cubicBezTo>
                    <a:pt x="187" y="0"/>
                    <a:pt x="1" y="838"/>
                    <a:pt x="745" y="838"/>
                  </a:cubicBezTo>
                  <a:cubicBezTo>
                    <a:pt x="1397" y="838"/>
                    <a:pt x="161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2"/>
            <p:cNvSpPr/>
            <p:nvPr/>
          </p:nvSpPr>
          <p:spPr>
            <a:xfrm>
              <a:off x="4489950" y="1434813"/>
              <a:ext cx="48875" cy="19400"/>
            </a:xfrm>
            <a:custGeom>
              <a:rect b="b" l="l" r="r" t="t"/>
              <a:pathLst>
                <a:path extrusionOk="0" h="776" w="1955">
                  <a:moveTo>
                    <a:pt x="1179" y="0"/>
                  </a:moveTo>
                  <a:cubicBezTo>
                    <a:pt x="652" y="0"/>
                    <a:pt x="0" y="776"/>
                    <a:pt x="776" y="776"/>
                  </a:cubicBezTo>
                  <a:cubicBezTo>
                    <a:pt x="1272" y="776"/>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2"/>
            <p:cNvSpPr/>
            <p:nvPr/>
          </p:nvSpPr>
          <p:spPr>
            <a:xfrm>
              <a:off x="4412400" y="1385938"/>
              <a:ext cx="48875" cy="16325"/>
            </a:xfrm>
            <a:custGeom>
              <a:rect b="b" l="l" r="r" t="t"/>
              <a:pathLst>
                <a:path extrusionOk="0" h="653" w="1955">
                  <a:moveTo>
                    <a:pt x="1210" y="1"/>
                  </a:moveTo>
                  <a:cubicBezTo>
                    <a:pt x="776" y="1"/>
                    <a:pt x="1" y="652"/>
                    <a:pt x="776" y="652"/>
                  </a:cubicBezTo>
                  <a:cubicBezTo>
                    <a:pt x="1210"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2"/>
            <p:cNvSpPr/>
            <p:nvPr/>
          </p:nvSpPr>
          <p:spPr>
            <a:xfrm>
              <a:off x="4390700" y="1351063"/>
              <a:ext cx="45775" cy="11650"/>
            </a:xfrm>
            <a:custGeom>
              <a:rect b="b" l="l" r="r" t="t"/>
              <a:pathLst>
                <a:path extrusionOk="0" h="466" w="1831">
                  <a:moveTo>
                    <a:pt x="1272" y="0"/>
                  </a:moveTo>
                  <a:cubicBezTo>
                    <a:pt x="1024" y="0"/>
                    <a:pt x="0" y="465"/>
                    <a:pt x="558" y="465"/>
                  </a:cubicBezTo>
                  <a:cubicBezTo>
                    <a:pt x="807" y="465"/>
                    <a:pt x="183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2"/>
            <p:cNvSpPr/>
            <p:nvPr/>
          </p:nvSpPr>
          <p:spPr>
            <a:xfrm>
              <a:off x="4480650" y="1385163"/>
              <a:ext cx="47325" cy="17875"/>
            </a:xfrm>
            <a:custGeom>
              <a:rect b="b" l="l" r="r" t="t"/>
              <a:pathLst>
                <a:path extrusionOk="0" h="715" w="1893">
                  <a:moveTo>
                    <a:pt x="1148" y="1"/>
                  </a:moveTo>
                  <a:cubicBezTo>
                    <a:pt x="683" y="1"/>
                    <a:pt x="0" y="714"/>
                    <a:pt x="745" y="714"/>
                  </a:cubicBezTo>
                  <a:cubicBezTo>
                    <a:pt x="1210" y="714"/>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2"/>
            <p:cNvSpPr/>
            <p:nvPr/>
          </p:nvSpPr>
          <p:spPr>
            <a:xfrm>
              <a:off x="4614800" y="1540263"/>
              <a:ext cx="48100" cy="17100"/>
            </a:xfrm>
            <a:custGeom>
              <a:rect b="b" l="l" r="r" t="t"/>
              <a:pathLst>
                <a:path extrusionOk="0" h="684" w="1924">
                  <a:moveTo>
                    <a:pt x="1179" y="1"/>
                  </a:moveTo>
                  <a:cubicBezTo>
                    <a:pt x="745" y="1"/>
                    <a:pt x="1" y="683"/>
                    <a:pt x="745" y="683"/>
                  </a:cubicBezTo>
                  <a:cubicBezTo>
                    <a:pt x="1210" y="683"/>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2"/>
            <p:cNvSpPr/>
            <p:nvPr/>
          </p:nvSpPr>
          <p:spPr>
            <a:xfrm>
              <a:off x="4665200" y="1595338"/>
              <a:ext cx="48900" cy="14750"/>
            </a:xfrm>
            <a:custGeom>
              <a:rect b="b" l="l" r="r" t="t"/>
              <a:pathLst>
                <a:path extrusionOk="0" h="590" w="1956">
                  <a:moveTo>
                    <a:pt x="1211" y="0"/>
                  </a:moveTo>
                  <a:cubicBezTo>
                    <a:pt x="807" y="0"/>
                    <a:pt x="1" y="589"/>
                    <a:pt x="745" y="589"/>
                  </a:cubicBezTo>
                  <a:cubicBezTo>
                    <a:pt x="1149" y="589"/>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2"/>
            <p:cNvSpPr/>
            <p:nvPr/>
          </p:nvSpPr>
          <p:spPr>
            <a:xfrm>
              <a:off x="4699325" y="1483663"/>
              <a:ext cx="48100" cy="16300"/>
            </a:xfrm>
            <a:custGeom>
              <a:rect b="b" l="l" r="r" t="t"/>
              <a:pathLst>
                <a:path extrusionOk="0" h="652" w="1924">
                  <a:moveTo>
                    <a:pt x="1179" y="0"/>
                  </a:moveTo>
                  <a:cubicBezTo>
                    <a:pt x="745" y="0"/>
                    <a:pt x="1" y="652"/>
                    <a:pt x="745" y="652"/>
                  </a:cubicBezTo>
                  <a:cubicBezTo>
                    <a:pt x="1179" y="652"/>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2"/>
            <p:cNvSpPr/>
            <p:nvPr/>
          </p:nvSpPr>
          <p:spPr>
            <a:xfrm>
              <a:off x="4773775" y="1538713"/>
              <a:ext cx="40350" cy="20200"/>
            </a:xfrm>
            <a:custGeom>
              <a:rect b="b" l="l" r="r" t="t"/>
              <a:pathLst>
                <a:path extrusionOk="0" h="808" w="1614">
                  <a:moveTo>
                    <a:pt x="869" y="1"/>
                  </a:moveTo>
                  <a:cubicBezTo>
                    <a:pt x="218" y="1"/>
                    <a:pt x="1" y="807"/>
                    <a:pt x="745" y="807"/>
                  </a:cubicBezTo>
                  <a:cubicBezTo>
                    <a:pt x="1396" y="807"/>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2"/>
            <p:cNvSpPr/>
            <p:nvPr/>
          </p:nvSpPr>
          <p:spPr>
            <a:xfrm>
              <a:off x="4708625" y="153173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2"/>
            <p:cNvSpPr/>
            <p:nvPr/>
          </p:nvSpPr>
          <p:spPr>
            <a:xfrm>
              <a:off x="4847450" y="1533288"/>
              <a:ext cx="48100" cy="17850"/>
            </a:xfrm>
            <a:custGeom>
              <a:rect b="b" l="l" r="r" t="t"/>
              <a:pathLst>
                <a:path extrusionOk="0" h="714" w="1924">
                  <a:moveTo>
                    <a:pt x="1148" y="1"/>
                  </a:moveTo>
                  <a:cubicBezTo>
                    <a:pt x="683" y="1"/>
                    <a:pt x="0" y="714"/>
                    <a:pt x="745" y="714"/>
                  </a:cubicBezTo>
                  <a:cubicBezTo>
                    <a:pt x="1241" y="714"/>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2"/>
            <p:cNvSpPr/>
            <p:nvPr/>
          </p:nvSpPr>
          <p:spPr>
            <a:xfrm>
              <a:off x="4893975" y="1486763"/>
              <a:ext cx="48875" cy="17075"/>
            </a:xfrm>
            <a:custGeom>
              <a:rect b="b" l="l" r="r" t="t"/>
              <a:pathLst>
                <a:path extrusionOk="0" h="683" w="1955">
                  <a:moveTo>
                    <a:pt x="1210" y="0"/>
                  </a:moveTo>
                  <a:cubicBezTo>
                    <a:pt x="745" y="0"/>
                    <a:pt x="1" y="683"/>
                    <a:pt x="776" y="683"/>
                  </a:cubicBezTo>
                  <a:cubicBezTo>
                    <a:pt x="1210" y="683"/>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2"/>
            <p:cNvSpPr/>
            <p:nvPr/>
          </p:nvSpPr>
          <p:spPr>
            <a:xfrm>
              <a:off x="4935075" y="1539488"/>
              <a:ext cx="41125" cy="19425"/>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2"/>
            <p:cNvSpPr/>
            <p:nvPr/>
          </p:nvSpPr>
          <p:spPr>
            <a:xfrm>
              <a:off x="5052175" y="1534063"/>
              <a:ext cx="48875" cy="16300"/>
            </a:xfrm>
            <a:custGeom>
              <a:rect b="b" l="l" r="r" t="t"/>
              <a:pathLst>
                <a:path extrusionOk="0" h="652" w="1955">
                  <a:moveTo>
                    <a:pt x="1210" y="1"/>
                  </a:moveTo>
                  <a:cubicBezTo>
                    <a:pt x="776" y="1"/>
                    <a:pt x="1" y="652"/>
                    <a:pt x="776" y="652"/>
                  </a:cubicBezTo>
                  <a:cubicBezTo>
                    <a:pt x="1179"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2"/>
            <p:cNvSpPr/>
            <p:nvPr/>
          </p:nvSpPr>
          <p:spPr>
            <a:xfrm>
              <a:off x="4990125" y="1492963"/>
              <a:ext cx="45800" cy="11650"/>
            </a:xfrm>
            <a:custGeom>
              <a:rect b="b" l="l" r="r" t="t"/>
              <a:pathLst>
                <a:path extrusionOk="0" h="466" w="1832">
                  <a:moveTo>
                    <a:pt x="1273" y="1"/>
                  </a:moveTo>
                  <a:cubicBezTo>
                    <a:pt x="1025"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2"/>
            <p:cNvSpPr/>
            <p:nvPr/>
          </p:nvSpPr>
          <p:spPr>
            <a:xfrm>
              <a:off x="5147550" y="1501488"/>
              <a:ext cx="40350" cy="20975"/>
            </a:xfrm>
            <a:custGeom>
              <a:rect b="b" l="l" r="r" t="t"/>
              <a:pathLst>
                <a:path extrusionOk="0" h="839" w="1614">
                  <a:moveTo>
                    <a:pt x="869" y="1"/>
                  </a:moveTo>
                  <a:cubicBezTo>
                    <a:pt x="218" y="1"/>
                    <a:pt x="1" y="838"/>
                    <a:pt x="745" y="838"/>
                  </a:cubicBezTo>
                  <a:cubicBezTo>
                    <a:pt x="1397"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2"/>
            <p:cNvSpPr/>
            <p:nvPr/>
          </p:nvSpPr>
          <p:spPr>
            <a:xfrm>
              <a:off x="5080100" y="1468138"/>
              <a:ext cx="40350" cy="20200"/>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2"/>
            <p:cNvSpPr/>
            <p:nvPr/>
          </p:nvSpPr>
          <p:spPr>
            <a:xfrm>
              <a:off x="5047525" y="1438688"/>
              <a:ext cx="45000" cy="11650"/>
            </a:xfrm>
            <a:custGeom>
              <a:rect b="b" l="l" r="r" t="t"/>
              <a:pathLst>
                <a:path extrusionOk="0" h="466" w="1800">
                  <a:moveTo>
                    <a:pt x="1272" y="0"/>
                  </a:moveTo>
                  <a:cubicBezTo>
                    <a:pt x="1024" y="0"/>
                    <a:pt x="0" y="465"/>
                    <a:pt x="528" y="465"/>
                  </a:cubicBezTo>
                  <a:cubicBezTo>
                    <a:pt x="776" y="465"/>
                    <a:pt x="180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2"/>
            <p:cNvSpPr/>
            <p:nvPr/>
          </p:nvSpPr>
          <p:spPr>
            <a:xfrm>
              <a:off x="5082425" y="1343288"/>
              <a:ext cx="48875" cy="14000"/>
            </a:xfrm>
            <a:custGeom>
              <a:rect b="b" l="l" r="r" t="t"/>
              <a:pathLst>
                <a:path extrusionOk="0" h="560" w="1955">
                  <a:moveTo>
                    <a:pt x="1210" y="1"/>
                  </a:moveTo>
                  <a:cubicBezTo>
                    <a:pt x="838"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2"/>
            <p:cNvSpPr/>
            <p:nvPr/>
          </p:nvSpPr>
          <p:spPr>
            <a:xfrm>
              <a:off x="5102575" y="1403788"/>
              <a:ext cx="49650" cy="13975"/>
            </a:xfrm>
            <a:custGeom>
              <a:rect b="b" l="l" r="r" t="t"/>
              <a:pathLst>
                <a:path extrusionOk="0" h="559" w="1986">
                  <a:moveTo>
                    <a:pt x="1211" y="0"/>
                  </a:moveTo>
                  <a:cubicBezTo>
                    <a:pt x="838" y="0"/>
                    <a:pt x="1" y="559"/>
                    <a:pt x="776" y="559"/>
                  </a:cubicBezTo>
                  <a:cubicBezTo>
                    <a:pt x="1148" y="559"/>
                    <a:pt x="1986"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2"/>
            <p:cNvSpPr/>
            <p:nvPr/>
          </p:nvSpPr>
          <p:spPr>
            <a:xfrm>
              <a:off x="5170825" y="1422388"/>
              <a:ext cx="47325" cy="17100"/>
            </a:xfrm>
            <a:custGeom>
              <a:rect b="b" l="l" r="r" t="t"/>
              <a:pathLst>
                <a:path extrusionOk="0" h="684" w="1893">
                  <a:moveTo>
                    <a:pt x="1179" y="1"/>
                  </a:moveTo>
                  <a:cubicBezTo>
                    <a:pt x="714" y="1"/>
                    <a:pt x="0" y="683"/>
                    <a:pt x="745" y="683"/>
                  </a:cubicBezTo>
                  <a:cubicBezTo>
                    <a:pt x="1210" y="683"/>
                    <a:pt x="189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2"/>
            <p:cNvSpPr/>
            <p:nvPr/>
          </p:nvSpPr>
          <p:spPr>
            <a:xfrm>
              <a:off x="5211150" y="1368113"/>
              <a:ext cx="47325" cy="17850"/>
            </a:xfrm>
            <a:custGeom>
              <a:rect b="b" l="l" r="r" t="t"/>
              <a:pathLst>
                <a:path extrusionOk="0" h="714" w="1893">
                  <a:moveTo>
                    <a:pt x="1148" y="0"/>
                  </a:moveTo>
                  <a:cubicBezTo>
                    <a:pt x="683" y="0"/>
                    <a:pt x="0" y="714"/>
                    <a:pt x="745" y="714"/>
                  </a:cubicBezTo>
                  <a:cubicBezTo>
                    <a:pt x="1210" y="714"/>
                    <a:pt x="1893"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2"/>
            <p:cNvSpPr/>
            <p:nvPr/>
          </p:nvSpPr>
          <p:spPr>
            <a:xfrm>
              <a:off x="5144450" y="1343288"/>
              <a:ext cx="40350" cy="20975"/>
            </a:xfrm>
            <a:custGeom>
              <a:rect b="b" l="l" r="r" t="t"/>
              <a:pathLst>
                <a:path extrusionOk="0" h="839" w="1614">
                  <a:moveTo>
                    <a:pt x="838" y="1"/>
                  </a:moveTo>
                  <a:cubicBezTo>
                    <a:pt x="187" y="1"/>
                    <a:pt x="1" y="838"/>
                    <a:pt x="745" y="838"/>
                  </a:cubicBezTo>
                  <a:cubicBezTo>
                    <a:pt x="1397" y="838"/>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2"/>
            <p:cNvSpPr/>
            <p:nvPr/>
          </p:nvSpPr>
          <p:spPr>
            <a:xfrm>
              <a:off x="5170050" y="1309163"/>
              <a:ext cx="48875" cy="14775"/>
            </a:xfrm>
            <a:custGeom>
              <a:rect b="b" l="l" r="r" t="t"/>
              <a:pathLst>
                <a:path extrusionOk="0" h="591" w="1955">
                  <a:moveTo>
                    <a:pt x="1210" y="1"/>
                  </a:moveTo>
                  <a:cubicBezTo>
                    <a:pt x="807" y="1"/>
                    <a:pt x="0"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2"/>
            <p:cNvSpPr/>
            <p:nvPr/>
          </p:nvSpPr>
          <p:spPr>
            <a:xfrm>
              <a:off x="4761375" y="1715538"/>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2"/>
            <p:cNvSpPr/>
            <p:nvPr/>
          </p:nvSpPr>
          <p:spPr>
            <a:xfrm>
              <a:off x="4726475" y="1661238"/>
              <a:ext cx="47325" cy="17875"/>
            </a:xfrm>
            <a:custGeom>
              <a:rect b="b" l="l" r="r" t="t"/>
              <a:pathLst>
                <a:path extrusionOk="0" h="715" w="1893">
                  <a:moveTo>
                    <a:pt x="1148" y="1"/>
                  </a:moveTo>
                  <a:cubicBezTo>
                    <a:pt x="683" y="1"/>
                    <a:pt x="0"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2"/>
            <p:cNvSpPr/>
            <p:nvPr/>
          </p:nvSpPr>
          <p:spPr>
            <a:xfrm>
              <a:off x="4748950" y="1626338"/>
              <a:ext cx="49675" cy="14000"/>
            </a:xfrm>
            <a:custGeom>
              <a:rect b="b" l="l" r="r" t="t"/>
              <a:pathLst>
                <a:path extrusionOk="0" h="560" w="1987">
                  <a:moveTo>
                    <a:pt x="1211" y="1"/>
                  </a:moveTo>
                  <a:cubicBezTo>
                    <a:pt x="869" y="1"/>
                    <a:pt x="1" y="559"/>
                    <a:pt x="776" y="559"/>
                  </a:cubicBezTo>
                  <a:cubicBezTo>
                    <a:pt x="1118"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2"/>
            <p:cNvSpPr/>
            <p:nvPr/>
          </p:nvSpPr>
          <p:spPr>
            <a:xfrm>
              <a:off x="4823400" y="1627113"/>
              <a:ext cx="48900" cy="12450"/>
            </a:xfrm>
            <a:custGeom>
              <a:rect b="b" l="l" r="r" t="t"/>
              <a:pathLst>
                <a:path extrusionOk="0" h="498" w="1956">
                  <a:moveTo>
                    <a:pt x="1211" y="1"/>
                  </a:moveTo>
                  <a:cubicBezTo>
                    <a:pt x="869" y="1"/>
                    <a:pt x="1" y="497"/>
                    <a:pt x="745" y="497"/>
                  </a:cubicBezTo>
                  <a:cubicBezTo>
                    <a:pt x="1055" y="497"/>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2"/>
            <p:cNvSpPr/>
            <p:nvPr/>
          </p:nvSpPr>
          <p:spPr>
            <a:xfrm>
              <a:off x="4826500" y="1686063"/>
              <a:ext cx="48900" cy="15525"/>
            </a:xfrm>
            <a:custGeom>
              <a:rect b="b" l="l" r="r" t="t"/>
              <a:pathLst>
                <a:path extrusionOk="0" h="621" w="1956">
                  <a:moveTo>
                    <a:pt x="1211" y="0"/>
                  </a:moveTo>
                  <a:cubicBezTo>
                    <a:pt x="807" y="0"/>
                    <a:pt x="1" y="621"/>
                    <a:pt x="776" y="621"/>
                  </a:cubicBezTo>
                  <a:cubicBezTo>
                    <a:pt x="1180" y="621"/>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2"/>
            <p:cNvSpPr/>
            <p:nvPr/>
          </p:nvSpPr>
          <p:spPr>
            <a:xfrm>
              <a:off x="4853650" y="1797738"/>
              <a:ext cx="48875" cy="14750"/>
            </a:xfrm>
            <a:custGeom>
              <a:rect b="b" l="l" r="r" t="t"/>
              <a:pathLst>
                <a:path extrusionOk="0" h="590" w="1955">
                  <a:moveTo>
                    <a:pt x="1210" y="0"/>
                  </a:moveTo>
                  <a:cubicBezTo>
                    <a:pt x="807" y="0"/>
                    <a:pt x="1" y="589"/>
                    <a:pt x="745" y="589"/>
                  </a:cubicBezTo>
                  <a:cubicBezTo>
                    <a:pt x="1148" y="589"/>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2"/>
            <p:cNvSpPr/>
            <p:nvPr/>
          </p:nvSpPr>
          <p:spPr>
            <a:xfrm>
              <a:off x="4736550" y="1811688"/>
              <a:ext cx="48100" cy="19400"/>
            </a:xfrm>
            <a:custGeom>
              <a:rect b="b" l="l" r="r" t="t"/>
              <a:pathLst>
                <a:path extrusionOk="0" h="776" w="1924">
                  <a:moveTo>
                    <a:pt x="1148" y="0"/>
                  </a:moveTo>
                  <a:cubicBezTo>
                    <a:pt x="652" y="0"/>
                    <a:pt x="1" y="776"/>
                    <a:pt x="745" y="776"/>
                  </a:cubicBezTo>
                  <a:cubicBezTo>
                    <a:pt x="1241" y="776"/>
                    <a:pt x="1924"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2"/>
            <p:cNvSpPr/>
            <p:nvPr/>
          </p:nvSpPr>
          <p:spPr>
            <a:xfrm>
              <a:off x="4709400" y="1769813"/>
              <a:ext cx="48125" cy="16300"/>
            </a:xfrm>
            <a:custGeom>
              <a:rect b="b" l="l" r="r" t="t"/>
              <a:pathLst>
                <a:path extrusionOk="0" h="652" w="1925">
                  <a:moveTo>
                    <a:pt x="1180" y="0"/>
                  </a:moveTo>
                  <a:cubicBezTo>
                    <a:pt x="745" y="0"/>
                    <a:pt x="1" y="652"/>
                    <a:pt x="745" y="652"/>
                  </a:cubicBezTo>
                  <a:cubicBezTo>
                    <a:pt x="1180" y="652"/>
                    <a:pt x="1924"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2"/>
            <p:cNvSpPr/>
            <p:nvPr/>
          </p:nvSpPr>
          <p:spPr>
            <a:xfrm>
              <a:off x="4789275" y="177368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2"/>
            <p:cNvSpPr/>
            <p:nvPr/>
          </p:nvSpPr>
          <p:spPr>
            <a:xfrm>
              <a:off x="4614800" y="1852788"/>
              <a:ext cx="48100" cy="18625"/>
            </a:xfrm>
            <a:custGeom>
              <a:rect b="b" l="l" r="r" t="t"/>
              <a:pathLst>
                <a:path extrusionOk="0" h="745" w="1924">
                  <a:moveTo>
                    <a:pt x="1179" y="0"/>
                  </a:moveTo>
                  <a:cubicBezTo>
                    <a:pt x="683" y="0"/>
                    <a:pt x="1" y="745"/>
                    <a:pt x="776" y="745"/>
                  </a:cubicBezTo>
                  <a:cubicBezTo>
                    <a:pt x="1241" y="745"/>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2"/>
            <p:cNvSpPr/>
            <p:nvPr/>
          </p:nvSpPr>
          <p:spPr>
            <a:xfrm>
              <a:off x="4577575" y="1790738"/>
              <a:ext cx="48875" cy="15550"/>
            </a:xfrm>
            <a:custGeom>
              <a:rect b="b" l="l" r="r" t="t"/>
              <a:pathLst>
                <a:path extrusionOk="0" h="622" w="1955">
                  <a:moveTo>
                    <a:pt x="1210" y="1"/>
                  </a:moveTo>
                  <a:cubicBezTo>
                    <a:pt x="807" y="1"/>
                    <a:pt x="1" y="621"/>
                    <a:pt x="745" y="621"/>
                  </a:cubicBezTo>
                  <a:cubicBezTo>
                    <a:pt x="1148"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2"/>
            <p:cNvSpPr/>
            <p:nvPr/>
          </p:nvSpPr>
          <p:spPr>
            <a:xfrm>
              <a:off x="4478325" y="1836513"/>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2"/>
            <p:cNvSpPr/>
            <p:nvPr/>
          </p:nvSpPr>
          <p:spPr>
            <a:xfrm>
              <a:off x="4523300" y="1889238"/>
              <a:ext cx="49650" cy="13200"/>
            </a:xfrm>
            <a:custGeom>
              <a:rect b="b" l="l" r="r" t="t"/>
              <a:pathLst>
                <a:path extrusionOk="0" h="528" w="1986">
                  <a:moveTo>
                    <a:pt x="1241" y="0"/>
                  </a:moveTo>
                  <a:cubicBezTo>
                    <a:pt x="869" y="0"/>
                    <a:pt x="0" y="528"/>
                    <a:pt x="776" y="528"/>
                  </a:cubicBezTo>
                  <a:cubicBezTo>
                    <a:pt x="1117" y="528"/>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2"/>
            <p:cNvSpPr/>
            <p:nvPr/>
          </p:nvSpPr>
          <p:spPr>
            <a:xfrm>
              <a:off x="4406200" y="1883038"/>
              <a:ext cx="41125" cy="19400"/>
            </a:xfrm>
            <a:custGeom>
              <a:rect b="b" l="l" r="r" t="t"/>
              <a:pathLst>
                <a:path extrusionOk="0" h="776" w="1645">
                  <a:moveTo>
                    <a:pt x="869" y="0"/>
                  </a:moveTo>
                  <a:cubicBezTo>
                    <a:pt x="249" y="0"/>
                    <a:pt x="0" y="776"/>
                    <a:pt x="776"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2"/>
            <p:cNvSpPr/>
            <p:nvPr/>
          </p:nvSpPr>
          <p:spPr>
            <a:xfrm>
              <a:off x="4296850" y="1914038"/>
              <a:ext cx="45000" cy="10900"/>
            </a:xfrm>
            <a:custGeom>
              <a:rect b="b" l="l" r="r" t="t"/>
              <a:pathLst>
                <a:path extrusionOk="0" h="436" w="1800">
                  <a:moveTo>
                    <a:pt x="1272" y="1"/>
                  </a:moveTo>
                  <a:cubicBezTo>
                    <a:pt x="1024" y="1"/>
                    <a:pt x="1" y="435"/>
                    <a:pt x="528" y="435"/>
                  </a:cubicBezTo>
                  <a:cubicBezTo>
                    <a:pt x="745" y="435"/>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2"/>
            <p:cNvSpPr/>
            <p:nvPr/>
          </p:nvSpPr>
          <p:spPr>
            <a:xfrm>
              <a:off x="4226275" y="1896988"/>
              <a:ext cx="45025" cy="10875"/>
            </a:xfrm>
            <a:custGeom>
              <a:rect b="b" l="l" r="r" t="t"/>
              <a:pathLst>
                <a:path extrusionOk="0" h="435" w="1801">
                  <a:moveTo>
                    <a:pt x="1242" y="1"/>
                  </a:moveTo>
                  <a:cubicBezTo>
                    <a:pt x="1025" y="1"/>
                    <a:pt x="1" y="435"/>
                    <a:pt x="528" y="435"/>
                  </a:cubicBezTo>
                  <a:cubicBezTo>
                    <a:pt x="745" y="435"/>
                    <a:pt x="1800"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2"/>
            <p:cNvSpPr/>
            <p:nvPr/>
          </p:nvSpPr>
          <p:spPr>
            <a:xfrm>
              <a:off x="4203800" y="184116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2"/>
            <p:cNvSpPr/>
            <p:nvPr/>
          </p:nvSpPr>
          <p:spPr>
            <a:xfrm>
              <a:off x="4278250" y="1868288"/>
              <a:ext cx="41125" cy="20975"/>
            </a:xfrm>
            <a:custGeom>
              <a:rect b="b" l="l" r="r" t="t"/>
              <a:pathLst>
                <a:path extrusionOk="0" h="839" w="1645">
                  <a:moveTo>
                    <a:pt x="869" y="1"/>
                  </a:moveTo>
                  <a:cubicBezTo>
                    <a:pt x="217" y="1"/>
                    <a:pt x="0" y="838"/>
                    <a:pt x="776" y="838"/>
                  </a:cubicBezTo>
                  <a:cubicBezTo>
                    <a:pt x="1427" y="838"/>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2"/>
            <p:cNvSpPr/>
            <p:nvPr/>
          </p:nvSpPr>
          <p:spPr>
            <a:xfrm>
              <a:off x="4347250" y="1849688"/>
              <a:ext cx="45025" cy="11650"/>
            </a:xfrm>
            <a:custGeom>
              <a:rect b="b" l="l" r="r" t="t"/>
              <a:pathLst>
                <a:path extrusionOk="0" h="466" w="1801">
                  <a:moveTo>
                    <a:pt x="1273" y="0"/>
                  </a:moveTo>
                  <a:cubicBezTo>
                    <a:pt x="1025" y="0"/>
                    <a:pt x="1" y="466"/>
                    <a:pt x="528" y="466"/>
                  </a:cubicBezTo>
                  <a:cubicBezTo>
                    <a:pt x="776" y="466"/>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2"/>
            <p:cNvSpPr/>
            <p:nvPr/>
          </p:nvSpPr>
          <p:spPr>
            <a:xfrm>
              <a:off x="4279025" y="1821763"/>
              <a:ext cx="40350" cy="20975"/>
            </a:xfrm>
            <a:custGeom>
              <a:rect b="b" l="l" r="r" t="t"/>
              <a:pathLst>
                <a:path extrusionOk="0" h="839" w="1614">
                  <a:moveTo>
                    <a:pt x="838" y="1"/>
                  </a:moveTo>
                  <a:cubicBezTo>
                    <a:pt x="186" y="1"/>
                    <a:pt x="0" y="838"/>
                    <a:pt x="745" y="838"/>
                  </a:cubicBezTo>
                  <a:cubicBezTo>
                    <a:pt x="1396" y="838"/>
                    <a:pt x="1613"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2"/>
            <p:cNvSpPr/>
            <p:nvPr/>
          </p:nvSpPr>
          <p:spPr>
            <a:xfrm>
              <a:off x="4267375" y="1777563"/>
              <a:ext cx="49675" cy="13975"/>
            </a:xfrm>
            <a:custGeom>
              <a:rect b="b" l="l" r="r" t="t"/>
              <a:pathLst>
                <a:path extrusionOk="0" h="559" w="1987">
                  <a:moveTo>
                    <a:pt x="1211" y="1"/>
                  </a:moveTo>
                  <a:cubicBezTo>
                    <a:pt x="869" y="1"/>
                    <a:pt x="1" y="559"/>
                    <a:pt x="776" y="559"/>
                  </a:cubicBezTo>
                  <a:cubicBezTo>
                    <a:pt x="1149"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2"/>
            <p:cNvSpPr/>
            <p:nvPr/>
          </p:nvSpPr>
          <p:spPr>
            <a:xfrm>
              <a:off x="4380600" y="1779113"/>
              <a:ext cx="45775" cy="11650"/>
            </a:xfrm>
            <a:custGeom>
              <a:rect b="b" l="l" r="r" t="t"/>
              <a:pathLst>
                <a:path extrusionOk="0" h="466" w="1831">
                  <a:moveTo>
                    <a:pt x="1273" y="1"/>
                  </a:moveTo>
                  <a:cubicBezTo>
                    <a:pt x="1024"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2"/>
            <p:cNvSpPr/>
            <p:nvPr/>
          </p:nvSpPr>
          <p:spPr>
            <a:xfrm>
              <a:off x="4466675" y="1789188"/>
              <a:ext cx="48900" cy="17100"/>
            </a:xfrm>
            <a:custGeom>
              <a:rect b="b" l="l" r="r" t="t"/>
              <a:pathLst>
                <a:path extrusionOk="0" h="684" w="1956">
                  <a:moveTo>
                    <a:pt x="1180" y="1"/>
                  </a:moveTo>
                  <a:cubicBezTo>
                    <a:pt x="745" y="1"/>
                    <a:pt x="1" y="683"/>
                    <a:pt x="745" y="683"/>
                  </a:cubicBezTo>
                  <a:cubicBezTo>
                    <a:pt x="1211" y="683"/>
                    <a:pt x="1955"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2"/>
            <p:cNvSpPr/>
            <p:nvPr/>
          </p:nvSpPr>
          <p:spPr>
            <a:xfrm>
              <a:off x="4412400" y="1831063"/>
              <a:ext cx="48875" cy="14775"/>
            </a:xfrm>
            <a:custGeom>
              <a:rect b="b" l="l" r="r" t="t"/>
              <a:pathLst>
                <a:path extrusionOk="0" h="591" w="1955">
                  <a:moveTo>
                    <a:pt x="1210" y="1"/>
                  </a:moveTo>
                  <a:cubicBezTo>
                    <a:pt x="807" y="1"/>
                    <a:pt x="1"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2"/>
            <p:cNvSpPr/>
            <p:nvPr/>
          </p:nvSpPr>
          <p:spPr>
            <a:xfrm>
              <a:off x="4500025" y="1963688"/>
              <a:ext cx="48875" cy="12425"/>
            </a:xfrm>
            <a:custGeom>
              <a:rect b="b" l="l" r="r" t="t"/>
              <a:pathLst>
                <a:path extrusionOk="0" h="497" w="1955">
                  <a:moveTo>
                    <a:pt x="1211" y="0"/>
                  </a:moveTo>
                  <a:cubicBezTo>
                    <a:pt x="900" y="0"/>
                    <a:pt x="1" y="496"/>
                    <a:pt x="745" y="496"/>
                  </a:cubicBezTo>
                  <a:cubicBezTo>
                    <a:pt x="1086" y="496"/>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2"/>
            <p:cNvSpPr/>
            <p:nvPr/>
          </p:nvSpPr>
          <p:spPr>
            <a:xfrm>
              <a:off x="4376725" y="1952813"/>
              <a:ext cx="40350" cy="20975"/>
            </a:xfrm>
            <a:custGeom>
              <a:rect b="b" l="l" r="r" t="t"/>
              <a:pathLst>
                <a:path extrusionOk="0" h="839" w="1614">
                  <a:moveTo>
                    <a:pt x="869" y="1"/>
                  </a:moveTo>
                  <a:cubicBezTo>
                    <a:pt x="218" y="1"/>
                    <a:pt x="1" y="838"/>
                    <a:pt x="776" y="838"/>
                  </a:cubicBezTo>
                  <a:cubicBezTo>
                    <a:pt x="1428"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2"/>
            <p:cNvSpPr/>
            <p:nvPr/>
          </p:nvSpPr>
          <p:spPr>
            <a:xfrm>
              <a:off x="4432575" y="1948163"/>
              <a:ext cx="48875" cy="16325"/>
            </a:xfrm>
            <a:custGeom>
              <a:rect b="b" l="l" r="r" t="t"/>
              <a:pathLst>
                <a:path extrusionOk="0" h="653" w="1955">
                  <a:moveTo>
                    <a:pt x="1210" y="1"/>
                  </a:moveTo>
                  <a:cubicBezTo>
                    <a:pt x="776" y="1"/>
                    <a:pt x="0" y="652"/>
                    <a:pt x="776" y="652"/>
                  </a:cubicBezTo>
                  <a:cubicBezTo>
                    <a:pt x="1210" y="652"/>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2"/>
            <p:cNvSpPr/>
            <p:nvPr/>
          </p:nvSpPr>
          <p:spPr>
            <a:xfrm>
              <a:off x="4634975" y="1941188"/>
              <a:ext cx="48875" cy="17100"/>
            </a:xfrm>
            <a:custGeom>
              <a:rect b="b" l="l" r="r" t="t"/>
              <a:pathLst>
                <a:path extrusionOk="0" h="684" w="1955">
                  <a:moveTo>
                    <a:pt x="1179" y="1"/>
                  </a:moveTo>
                  <a:cubicBezTo>
                    <a:pt x="745" y="1"/>
                    <a:pt x="0" y="683"/>
                    <a:pt x="745" y="683"/>
                  </a:cubicBezTo>
                  <a:cubicBezTo>
                    <a:pt x="1210" y="683"/>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2"/>
            <p:cNvSpPr/>
            <p:nvPr/>
          </p:nvSpPr>
          <p:spPr>
            <a:xfrm>
              <a:off x="4548100" y="1961363"/>
              <a:ext cx="47350" cy="17075"/>
            </a:xfrm>
            <a:custGeom>
              <a:rect b="b" l="l" r="r" t="t"/>
              <a:pathLst>
                <a:path extrusionOk="0" h="683" w="1894">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2"/>
            <p:cNvSpPr/>
            <p:nvPr/>
          </p:nvSpPr>
          <p:spPr>
            <a:xfrm>
              <a:off x="4712525" y="1913263"/>
              <a:ext cx="48875" cy="12450"/>
            </a:xfrm>
            <a:custGeom>
              <a:rect b="b" l="l" r="r" t="t"/>
              <a:pathLst>
                <a:path extrusionOk="0" h="498" w="1955">
                  <a:moveTo>
                    <a:pt x="1210" y="1"/>
                  </a:moveTo>
                  <a:cubicBezTo>
                    <a:pt x="838" y="1"/>
                    <a:pt x="0" y="497"/>
                    <a:pt x="745" y="497"/>
                  </a:cubicBezTo>
                  <a:cubicBezTo>
                    <a:pt x="1086" y="497"/>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2"/>
            <p:cNvSpPr/>
            <p:nvPr/>
          </p:nvSpPr>
          <p:spPr>
            <a:xfrm>
              <a:off x="4689250" y="1983838"/>
              <a:ext cx="41125" cy="19425"/>
            </a:xfrm>
            <a:custGeom>
              <a:rect b="b" l="l" r="r" t="t"/>
              <a:pathLst>
                <a:path extrusionOk="0" h="777" w="1645">
                  <a:moveTo>
                    <a:pt x="869" y="1"/>
                  </a:moveTo>
                  <a:cubicBezTo>
                    <a:pt x="249" y="1"/>
                    <a:pt x="0" y="776"/>
                    <a:pt x="776" y="776"/>
                  </a:cubicBezTo>
                  <a:cubicBezTo>
                    <a:pt x="1396" y="776"/>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2"/>
            <p:cNvSpPr/>
            <p:nvPr/>
          </p:nvSpPr>
          <p:spPr>
            <a:xfrm>
              <a:off x="4755950" y="2000138"/>
              <a:ext cx="48875" cy="13200"/>
            </a:xfrm>
            <a:custGeom>
              <a:rect b="b" l="l" r="r" t="t"/>
              <a:pathLst>
                <a:path extrusionOk="0" h="528" w="1955">
                  <a:moveTo>
                    <a:pt x="1210" y="0"/>
                  </a:moveTo>
                  <a:cubicBezTo>
                    <a:pt x="869" y="0"/>
                    <a:pt x="0" y="527"/>
                    <a:pt x="745" y="527"/>
                  </a:cubicBezTo>
                  <a:cubicBezTo>
                    <a:pt x="1086" y="527"/>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2"/>
            <p:cNvSpPr/>
            <p:nvPr/>
          </p:nvSpPr>
          <p:spPr>
            <a:xfrm>
              <a:off x="4662875" y="2037338"/>
              <a:ext cx="40350" cy="20975"/>
            </a:xfrm>
            <a:custGeom>
              <a:rect b="b" l="l" r="r" t="t"/>
              <a:pathLst>
                <a:path extrusionOk="0" h="839" w="1614">
                  <a:moveTo>
                    <a:pt x="838" y="1"/>
                  </a:moveTo>
                  <a:cubicBezTo>
                    <a:pt x="187" y="1"/>
                    <a:pt x="1" y="839"/>
                    <a:pt x="745" y="839"/>
                  </a:cubicBezTo>
                  <a:cubicBezTo>
                    <a:pt x="1397" y="83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2"/>
            <p:cNvSpPr/>
            <p:nvPr/>
          </p:nvSpPr>
          <p:spPr>
            <a:xfrm>
              <a:off x="4692350" y="2080013"/>
              <a:ext cx="48100" cy="16300"/>
            </a:xfrm>
            <a:custGeom>
              <a:rect b="b" l="l" r="r" t="t"/>
              <a:pathLst>
                <a:path extrusionOk="0" h="652" w="1924">
                  <a:moveTo>
                    <a:pt x="1179" y="0"/>
                  </a:moveTo>
                  <a:cubicBezTo>
                    <a:pt x="745" y="0"/>
                    <a:pt x="1" y="651"/>
                    <a:pt x="745" y="651"/>
                  </a:cubicBezTo>
                  <a:cubicBezTo>
                    <a:pt x="1179" y="651"/>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2"/>
            <p:cNvSpPr/>
            <p:nvPr/>
          </p:nvSpPr>
          <p:spPr>
            <a:xfrm>
              <a:off x="4783850" y="2111013"/>
              <a:ext cx="41125" cy="20975"/>
            </a:xfrm>
            <a:custGeom>
              <a:rect b="b" l="l" r="r" t="t"/>
              <a:pathLst>
                <a:path extrusionOk="0" h="839" w="1645">
                  <a:moveTo>
                    <a:pt x="869" y="1"/>
                  </a:moveTo>
                  <a:cubicBezTo>
                    <a:pt x="218" y="1"/>
                    <a:pt x="1" y="838"/>
                    <a:pt x="776" y="838"/>
                  </a:cubicBezTo>
                  <a:cubicBezTo>
                    <a:pt x="1397"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2"/>
            <p:cNvSpPr/>
            <p:nvPr/>
          </p:nvSpPr>
          <p:spPr>
            <a:xfrm>
              <a:off x="4719500" y="2147463"/>
              <a:ext cx="48100" cy="15550"/>
            </a:xfrm>
            <a:custGeom>
              <a:rect b="b" l="l" r="r" t="t"/>
              <a:pathLst>
                <a:path extrusionOk="0" h="622" w="1924">
                  <a:moveTo>
                    <a:pt x="1179" y="1"/>
                  </a:moveTo>
                  <a:cubicBezTo>
                    <a:pt x="745" y="1"/>
                    <a:pt x="0" y="621"/>
                    <a:pt x="745" y="621"/>
                  </a:cubicBezTo>
                  <a:cubicBezTo>
                    <a:pt x="1179" y="621"/>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2"/>
            <p:cNvSpPr/>
            <p:nvPr/>
          </p:nvSpPr>
          <p:spPr>
            <a:xfrm>
              <a:off x="4766025" y="2066813"/>
              <a:ext cx="48875" cy="15550"/>
            </a:xfrm>
            <a:custGeom>
              <a:rect b="b" l="l" r="r" t="t"/>
              <a:pathLst>
                <a:path extrusionOk="0" h="622" w="1955">
                  <a:moveTo>
                    <a:pt x="1210" y="1"/>
                  </a:moveTo>
                  <a:cubicBezTo>
                    <a:pt x="776" y="1"/>
                    <a:pt x="0" y="621"/>
                    <a:pt x="745" y="621"/>
                  </a:cubicBezTo>
                  <a:cubicBezTo>
                    <a:pt x="1179"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2"/>
            <p:cNvSpPr/>
            <p:nvPr/>
          </p:nvSpPr>
          <p:spPr>
            <a:xfrm>
              <a:off x="4774550" y="1948938"/>
              <a:ext cx="40350" cy="21750"/>
            </a:xfrm>
            <a:custGeom>
              <a:rect b="b" l="l" r="r" t="t"/>
              <a:pathLst>
                <a:path extrusionOk="0" h="870" w="1614">
                  <a:moveTo>
                    <a:pt x="838" y="1"/>
                  </a:moveTo>
                  <a:cubicBezTo>
                    <a:pt x="187" y="1"/>
                    <a:pt x="1" y="869"/>
                    <a:pt x="745" y="869"/>
                  </a:cubicBezTo>
                  <a:cubicBezTo>
                    <a:pt x="1396" y="86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2"/>
            <p:cNvSpPr/>
            <p:nvPr/>
          </p:nvSpPr>
          <p:spPr>
            <a:xfrm>
              <a:off x="4806350" y="1862088"/>
              <a:ext cx="48875" cy="13200"/>
            </a:xfrm>
            <a:custGeom>
              <a:rect b="b" l="l" r="r" t="t"/>
              <a:pathLst>
                <a:path extrusionOk="0" h="528" w="1955">
                  <a:moveTo>
                    <a:pt x="1210" y="1"/>
                  </a:moveTo>
                  <a:cubicBezTo>
                    <a:pt x="869" y="1"/>
                    <a:pt x="0" y="528"/>
                    <a:pt x="745" y="528"/>
                  </a:cubicBezTo>
                  <a:cubicBezTo>
                    <a:pt x="1117" y="528"/>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2"/>
            <p:cNvSpPr/>
            <p:nvPr/>
          </p:nvSpPr>
          <p:spPr>
            <a:xfrm>
              <a:off x="4918025" y="1922588"/>
              <a:ext cx="48875" cy="13975"/>
            </a:xfrm>
            <a:custGeom>
              <a:rect b="b" l="l" r="r" t="t"/>
              <a:pathLst>
                <a:path extrusionOk="0" h="559" w="1955">
                  <a:moveTo>
                    <a:pt x="1210" y="0"/>
                  </a:moveTo>
                  <a:cubicBezTo>
                    <a:pt x="838" y="0"/>
                    <a:pt x="0" y="558"/>
                    <a:pt x="745" y="558"/>
                  </a:cubicBezTo>
                  <a:cubicBezTo>
                    <a:pt x="1086" y="558"/>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2"/>
            <p:cNvSpPr/>
            <p:nvPr/>
          </p:nvSpPr>
          <p:spPr>
            <a:xfrm>
              <a:off x="4854425" y="1950488"/>
              <a:ext cx="47325" cy="17875"/>
            </a:xfrm>
            <a:custGeom>
              <a:rect b="b" l="l" r="r" t="t"/>
              <a:pathLst>
                <a:path extrusionOk="0" h="715" w="1893">
                  <a:moveTo>
                    <a:pt x="1148" y="1"/>
                  </a:moveTo>
                  <a:cubicBezTo>
                    <a:pt x="683" y="1"/>
                    <a:pt x="1"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2"/>
            <p:cNvSpPr/>
            <p:nvPr/>
          </p:nvSpPr>
          <p:spPr>
            <a:xfrm>
              <a:off x="4842025" y="1910938"/>
              <a:ext cx="45000" cy="10125"/>
            </a:xfrm>
            <a:custGeom>
              <a:rect b="b" l="l" r="r" t="t"/>
              <a:pathLst>
                <a:path extrusionOk="0" h="405" w="1800">
                  <a:moveTo>
                    <a:pt x="1272" y="1"/>
                  </a:moveTo>
                  <a:cubicBezTo>
                    <a:pt x="1055" y="1"/>
                    <a:pt x="0" y="404"/>
                    <a:pt x="528" y="404"/>
                  </a:cubicBezTo>
                  <a:cubicBezTo>
                    <a:pt x="745" y="404"/>
                    <a:pt x="1799"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2"/>
            <p:cNvSpPr/>
            <p:nvPr/>
          </p:nvSpPr>
          <p:spPr>
            <a:xfrm>
              <a:off x="4921125" y="1854338"/>
              <a:ext cx="48875" cy="15525"/>
            </a:xfrm>
            <a:custGeom>
              <a:rect b="b" l="l" r="r" t="t"/>
              <a:pathLst>
                <a:path extrusionOk="0" h="621" w="1955">
                  <a:moveTo>
                    <a:pt x="1210" y="0"/>
                  </a:moveTo>
                  <a:cubicBezTo>
                    <a:pt x="776" y="0"/>
                    <a:pt x="0" y="621"/>
                    <a:pt x="745"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2"/>
            <p:cNvSpPr/>
            <p:nvPr/>
          </p:nvSpPr>
          <p:spPr>
            <a:xfrm>
              <a:off x="5008750" y="1891563"/>
              <a:ext cx="48875" cy="15525"/>
            </a:xfrm>
            <a:custGeom>
              <a:rect b="b" l="l" r="r" t="t"/>
              <a:pathLst>
                <a:path extrusionOk="0" h="621" w="1955">
                  <a:moveTo>
                    <a:pt x="1179" y="0"/>
                  </a:moveTo>
                  <a:cubicBezTo>
                    <a:pt x="776" y="0"/>
                    <a:pt x="0" y="621"/>
                    <a:pt x="745" y="621"/>
                  </a:cubicBezTo>
                  <a:cubicBezTo>
                    <a:pt x="1179" y="621"/>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2"/>
            <p:cNvSpPr/>
            <p:nvPr/>
          </p:nvSpPr>
          <p:spPr>
            <a:xfrm>
              <a:off x="4968425" y="196911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2"/>
            <p:cNvSpPr/>
            <p:nvPr/>
          </p:nvSpPr>
          <p:spPr>
            <a:xfrm>
              <a:off x="5039000" y="1976863"/>
              <a:ext cx="48875" cy="13975"/>
            </a:xfrm>
            <a:custGeom>
              <a:rect b="b" l="l" r="r" t="t"/>
              <a:pathLst>
                <a:path extrusionOk="0" h="559" w="1955">
                  <a:moveTo>
                    <a:pt x="1210" y="0"/>
                  </a:moveTo>
                  <a:cubicBezTo>
                    <a:pt x="869" y="0"/>
                    <a:pt x="0" y="559"/>
                    <a:pt x="745" y="559"/>
                  </a:cubicBezTo>
                  <a:cubicBezTo>
                    <a:pt x="1086" y="559"/>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2"/>
            <p:cNvSpPr/>
            <p:nvPr/>
          </p:nvSpPr>
          <p:spPr>
            <a:xfrm>
              <a:off x="5130500" y="1949713"/>
              <a:ext cx="41125" cy="20200"/>
            </a:xfrm>
            <a:custGeom>
              <a:rect b="b" l="l" r="r" t="t"/>
              <a:pathLst>
                <a:path extrusionOk="0" h="808" w="1645">
                  <a:moveTo>
                    <a:pt x="869" y="1"/>
                  </a:moveTo>
                  <a:cubicBezTo>
                    <a:pt x="218" y="1"/>
                    <a:pt x="0" y="807"/>
                    <a:pt x="776" y="807"/>
                  </a:cubicBezTo>
                  <a:cubicBezTo>
                    <a:pt x="1396" y="807"/>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2"/>
            <p:cNvSpPr/>
            <p:nvPr/>
          </p:nvSpPr>
          <p:spPr>
            <a:xfrm>
              <a:off x="5066125" y="1914038"/>
              <a:ext cx="48125" cy="17100"/>
            </a:xfrm>
            <a:custGeom>
              <a:rect b="b" l="l" r="r" t="t"/>
              <a:pathLst>
                <a:path extrusionOk="0" h="684" w="1925">
                  <a:moveTo>
                    <a:pt x="1180" y="1"/>
                  </a:moveTo>
                  <a:cubicBezTo>
                    <a:pt x="714" y="1"/>
                    <a:pt x="1" y="683"/>
                    <a:pt x="745" y="683"/>
                  </a:cubicBezTo>
                  <a:cubicBezTo>
                    <a:pt x="1211" y="683"/>
                    <a:pt x="1924"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2"/>
            <p:cNvSpPr/>
            <p:nvPr/>
          </p:nvSpPr>
          <p:spPr>
            <a:xfrm>
              <a:off x="5116550" y="1860538"/>
              <a:ext cx="48875" cy="16325"/>
            </a:xfrm>
            <a:custGeom>
              <a:rect b="b" l="l" r="r" t="t"/>
              <a:pathLst>
                <a:path extrusionOk="0" h="653" w="1955">
                  <a:moveTo>
                    <a:pt x="1179" y="1"/>
                  </a:moveTo>
                  <a:cubicBezTo>
                    <a:pt x="745" y="1"/>
                    <a:pt x="0" y="652"/>
                    <a:pt x="745" y="652"/>
                  </a:cubicBezTo>
                  <a:cubicBezTo>
                    <a:pt x="1179" y="652"/>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2"/>
            <p:cNvSpPr/>
            <p:nvPr/>
          </p:nvSpPr>
          <p:spPr>
            <a:xfrm>
              <a:off x="5188650" y="1829513"/>
              <a:ext cx="45800" cy="11675"/>
            </a:xfrm>
            <a:custGeom>
              <a:rect b="b" l="l" r="r" t="t"/>
              <a:pathLst>
                <a:path extrusionOk="0" h="467" w="1832">
                  <a:moveTo>
                    <a:pt x="1273" y="1"/>
                  </a:moveTo>
                  <a:cubicBezTo>
                    <a:pt x="1025" y="1"/>
                    <a:pt x="1" y="466"/>
                    <a:pt x="559" y="466"/>
                  </a:cubicBezTo>
                  <a:cubicBezTo>
                    <a:pt x="807"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2"/>
            <p:cNvSpPr/>
            <p:nvPr/>
          </p:nvSpPr>
          <p:spPr>
            <a:xfrm>
              <a:off x="5237525" y="1794613"/>
              <a:ext cx="48875" cy="14000"/>
            </a:xfrm>
            <a:custGeom>
              <a:rect b="b" l="l" r="r" t="t"/>
              <a:pathLst>
                <a:path extrusionOk="0" h="560" w="1955">
                  <a:moveTo>
                    <a:pt x="1210" y="1"/>
                  </a:moveTo>
                  <a:cubicBezTo>
                    <a:pt x="807"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2"/>
            <p:cNvSpPr/>
            <p:nvPr/>
          </p:nvSpPr>
          <p:spPr>
            <a:xfrm>
              <a:off x="5303425" y="1806263"/>
              <a:ext cx="45000" cy="10875"/>
            </a:xfrm>
            <a:custGeom>
              <a:rect b="b" l="l" r="r" t="t"/>
              <a:pathLst>
                <a:path extrusionOk="0" h="435" w="1800">
                  <a:moveTo>
                    <a:pt x="1273" y="0"/>
                  </a:moveTo>
                  <a:cubicBezTo>
                    <a:pt x="1024" y="0"/>
                    <a:pt x="1" y="435"/>
                    <a:pt x="528" y="435"/>
                  </a:cubicBezTo>
                  <a:cubicBezTo>
                    <a:pt x="776" y="435"/>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2"/>
            <p:cNvSpPr/>
            <p:nvPr/>
          </p:nvSpPr>
          <p:spPr>
            <a:xfrm>
              <a:off x="5346075" y="1843488"/>
              <a:ext cx="47325" cy="17075"/>
            </a:xfrm>
            <a:custGeom>
              <a:rect b="b" l="l" r="r" t="t"/>
              <a:pathLst>
                <a:path extrusionOk="0" h="683" w="1893">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2"/>
            <p:cNvSpPr/>
            <p:nvPr/>
          </p:nvSpPr>
          <p:spPr>
            <a:xfrm>
              <a:off x="5274750" y="1901638"/>
              <a:ext cx="48875" cy="15550"/>
            </a:xfrm>
            <a:custGeom>
              <a:rect b="b" l="l" r="r" t="t"/>
              <a:pathLst>
                <a:path extrusionOk="0" h="622" w="1955">
                  <a:moveTo>
                    <a:pt x="1210" y="1"/>
                  </a:moveTo>
                  <a:cubicBezTo>
                    <a:pt x="807" y="1"/>
                    <a:pt x="0" y="621"/>
                    <a:pt x="745" y="621"/>
                  </a:cubicBezTo>
                  <a:cubicBezTo>
                    <a:pt x="1148" y="621"/>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2"/>
            <p:cNvSpPr/>
            <p:nvPr/>
          </p:nvSpPr>
          <p:spPr>
            <a:xfrm>
              <a:off x="5208050" y="1960588"/>
              <a:ext cx="41125" cy="19400"/>
            </a:xfrm>
            <a:custGeom>
              <a:rect b="b" l="l" r="r" t="t"/>
              <a:pathLst>
                <a:path extrusionOk="0" h="776" w="1645">
                  <a:moveTo>
                    <a:pt x="869" y="0"/>
                  </a:moveTo>
                  <a:cubicBezTo>
                    <a:pt x="249" y="0"/>
                    <a:pt x="0" y="776"/>
                    <a:pt x="745"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2"/>
            <p:cNvSpPr/>
            <p:nvPr/>
          </p:nvSpPr>
          <p:spPr>
            <a:xfrm>
              <a:off x="5159975" y="1891563"/>
              <a:ext cx="48875" cy="15525"/>
            </a:xfrm>
            <a:custGeom>
              <a:rect b="b" l="l" r="r" t="t"/>
              <a:pathLst>
                <a:path extrusionOk="0" h="621" w="1955">
                  <a:moveTo>
                    <a:pt x="1210" y="0"/>
                  </a:moveTo>
                  <a:cubicBezTo>
                    <a:pt x="807" y="0"/>
                    <a:pt x="0" y="621"/>
                    <a:pt x="776"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2"/>
            <p:cNvSpPr/>
            <p:nvPr/>
          </p:nvSpPr>
          <p:spPr>
            <a:xfrm>
              <a:off x="5254575" y="1852013"/>
              <a:ext cx="48875" cy="13200"/>
            </a:xfrm>
            <a:custGeom>
              <a:rect b="b" l="l" r="r" t="t"/>
              <a:pathLst>
                <a:path extrusionOk="0" h="528" w="1955">
                  <a:moveTo>
                    <a:pt x="1210" y="0"/>
                  </a:moveTo>
                  <a:cubicBezTo>
                    <a:pt x="838" y="0"/>
                    <a:pt x="1" y="528"/>
                    <a:pt x="745" y="528"/>
                  </a:cubicBezTo>
                  <a:cubicBezTo>
                    <a:pt x="1086" y="528"/>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22"/>
          <p:cNvGrpSpPr/>
          <p:nvPr/>
        </p:nvGrpSpPr>
        <p:grpSpPr>
          <a:xfrm>
            <a:off x="7407388" y="134225"/>
            <a:ext cx="700450" cy="636075"/>
            <a:chOff x="3652400" y="3788700"/>
            <a:chExt cx="700450" cy="636075"/>
          </a:xfrm>
        </p:grpSpPr>
        <p:sp>
          <p:nvSpPr>
            <p:cNvPr id="2462" name="Google Shape;2462;p22"/>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2"/>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2"/>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2"/>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2"/>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2"/>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2"/>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2"/>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2"/>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2"/>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2"/>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2"/>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2"/>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2"/>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2"/>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7" name="Google Shape;2477;p22"/>
          <p:cNvGrpSpPr/>
          <p:nvPr/>
        </p:nvGrpSpPr>
        <p:grpSpPr>
          <a:xfrm flipH="1" rot="-3039065">
            <a:off x="7837576" y="3923594"/>
            <a:ext cx="1593759" cy="1188216"/>
            <a:chOff x="4500175" y="3779525"/>
            <a:chExt cx="1136425" cy="847075"/>
          </a:xfrm>
        </p:grpSpPr>
        <p:sp>
          <p:nvSpPr>
            <p:cNvPr id="2478" name="Google Shape;2478;p22"/>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2"/>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2"/>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2"/>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2"/>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2"/>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2"/>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2"/>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2"/>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2"/>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2"/>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9" name="Google Shape;2489;p22"/>
          <p:cNvGrpSpPr/>
          <p:nvPr/>
        </p:nvGrpSpPr>
        <p:grpSpPr>
          <a:xfrm flipH="1" rot="-9780778">
            <a:off x="8246956" y="-394089"/>
            <a:ext cx="1152981" cy="1851515"/>
            <a:chOff x="2402100" y="3854125"/>
            <a:chExt cx="435600" cy="698825"/>
          </a:xfrm>
        </p:grpSpPr>
        <p:sp>
          <p:nvSpPr>
            <p:cNvPr id="2490" name="Google Shape;2490;p22"/>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2"/>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2"/>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2"/>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2"/>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2"/>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2"/>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2"/>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2"/>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2"/>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2"/>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2"/>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2"/>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8">
    <p:spTree>
      <p:nvGrpSpPr>
        <p:cNvPr id="2503" name="Shape 2503"/>
        <p:cNvGrpSpPr/>
        <p:nvPr/>
      </p:nvGrpSpPr>
      <p:grpSpPr>
        <a:xfrm>
          <a:off x="0" y="0"/>
          <a:ext cx="0" cy="0"/>
          <a:chOff x="0" y="0"/>
          <a:chExt cx="0" cy="0"/>
        </a:xfrm>
      </p:grpSpPr>
      <p:sp>
        <p:nvSpPr>
          <p:cNvPr id="2504" name="Google Shape;2504;p23"/>
          <p:cNvSpPr txBox="1"/>
          <p:nvPr>
            <p:ph type="title"/>
          </p:nvPr>
        </p:nvSpPr>
        <p:spPr>
          <a:xfrm>
            <a:off x="2352300" y="1590675"/>
            <a:ext cx="4439400" cy="20817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Font typeface="Poppins ExtraBold"/>
              <a:buNone/>
              <a:defRPr sz="5900">
                <a:latin typeface="Poppins ExtraBold"/>
                <a:ea typeface="Poppins ExtraBold"/>
                <a:cs typeface="Poppins ExtraBold"/>
                <a:sym typeface="Poppins ExtraBold"/>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505" name="Google Shape;2505;p23"/>
          <p:cNvGrpSpPr/>
          <p:nvPr/>
        </p:nvGrpSpPr>
        <p:grpSpPr>
          <a:xfrm>
            <a:off x="-1246849" y="3765872"/>
            <a:ext cx="5828092" cy="2831811"/>
            <a:chOff x="4178350" y="2375050"/>
            <a:chExt cx="938350" cy="515775"/>
          </a:xfrm>
        </p:grpSpPr>
        <p:sp>
          <p:nvSpPr>
            <p:cNvPr id="2506" name="Google Shape;2506;p23"/>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3"/>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3"/>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3"/>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3"/>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3"/>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3"/>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3" name="Google Shape;2513;p23"/>
          <p:cNvGrpSpPr/>
          <p:nvPr/>
        </p:nvGrpSpPr>
        <p:grpSpPr>
          <a:xfrm>
            <a:off x="7091873" y="1313494"/>
            <a:ext cx="3602094" cy="4091562"/>
            <a:chOff x="1992250" y="544500"/>
            <a:chExt cx="1080250" cy="975575"/>
          </a:xfrm>
        </p:grpSpPr>
        <p:sp>
          <p:nvSpPr>
            <p:cNvPr id="2514" name="Google Shape;2514;p23"/>
            <p:cNvSpPr/>
            <p:nvPr/>
          </p:nvSpPr>
          <p:spPr>
            <a:xfrm>
              <a:off x="1992250" y="544500"/>
              <a:ext cx="999625" cy="975575"/>
            </a:xfrm>
            <a:custGeom>
              <a:rect b="b" l="l" r="r" t="t"/>
              <a:pathLst>
                <a:path extrusionOk="0" h="39023" w="39985">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3"/>
            <p:cNvSpPr/>
            <p:nvPr/>
          </p:nvSpPr>
          <p:spPr>
            <a:xfrm>
              <a:off x="2005450" y="605475"/>
              <a:ext cx="1067050" cy="840675"/>
            </a:xfrm>
            <a:custGeom>
              <a:rect b="b" l="l" r="r" t="t"/>
              <a:pathLst>
                <a:path extrusionOk="0" h="33627" w="42682">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6" name="Google Shape;2516;p23"/>
          <p:cNvGrpSpPr/>
          <p:nvPr/>
        </p:nvGrpSpPr>
        <p:grpSpPr>
          <a:xfrm flipH="1" rot="-10799910">
            <a:off x="-680414" y="-854780"/>
            <a:ext cx="6290136" cy="2667902"/>
            <a:chOff x="5619200" y="4458200"/>
            <a:chExt cx="1647150" cy="742900"/>
          </a:xfrm>
        </p:grpSpPr>
        <p:sp>
          <p:nvSpPr>
            <p:cNvPr id="2517" name="Google Shape;2517;p23"/>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3"/>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3"/>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3"/>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3"/>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2" name="Google Shape;2522;p23"/>
          <p:cNvSpPr/>
          <p:nvPr/>
        </p:nvSpPr>
        <p:spPr>
          <a:xfrm flipH="1" rot="-594068">
            <a:off x="6556569" y="3819875"/>
            <a:ext cx="1751598" cy="1566049"/>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3" name="Google Shape;2523;p23"/>
          <p:cNvGrpSpPr/>
          <p:nvPr/>
        </p:nvGrpSpPr>
        <p:grpSpPr>
          <a:xfrm rot="-8875866">
            <a:off x="7098170" y="-559782"/>
            <a:ext cx="2662596" cy="2828693"/>
            <a:chOff x="4159600" y="887163"/>
            <a:chExt cx="1265600" cy="1344550"/>
          </a:xfrm>
        </p:grpSpPr>
        <p:sp>
          <p:nvSpPr>
            <p:cNvPr id="2524" name="Google Shape;2524;p23"/>
            <p:cNvSpPr/>
            <p:nvPr/>
          </p:nvSpPr>
          <p:spPr>
            <a:xfrm>
              <a:off x="4159600" y="887163"/>
              <a:ext cx="1265600" cy="1344550"/>
            </a:xfrm>
            <a:custGeom>
              <a:rect b="b" l="l" r="r" t="t"/>
              <a:pathLst>
                <a:path extrusionOk="0" h="53782" w="50624">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3"/>
            <p:cNvSpPr/>
            <p:nvPr/>
          </p:nvSpPr>
          <p:spPr>
            <a:xfrm>
              <a:off x="4735775" y="978038"/>
              <a:ext cx="48875" cy="17100"/>
            </a:xfrm>
            <a:custGeom>
              <a:rect b="b" l="l" r="r" t="t"/>
              <a:pathLst>
                <a:path extrusionOk="0" h="684" w="1955">
                  <a:moveTo>
                    <a:pt x="1179" y="1"/>
                  </a:moveTo>
                  <a:cubicBezTo>
                    <a:pt x="745" y="1"/>
                    <a:pt x="1" y="683"/>
                    <a:pt x="776" y="683"/>
                  </a:cubicBezTo>
                  <a:cubicBezTo>
                    <a:pt x="1210" y="683"/>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3"/>
            <p:cNvSpPr/>
            <p:nvPr/>
          </p:nvSpPr>
          <p:spPr>
            <a:xfrm>
              <a:off x="4695450" y="1026888"/>
              <a:ext cx="48875" cy="14000"/>
            </a:xfrm>
            <a:custGeom>
              <a:rect b="b" l="l" r="r" t="t"/>
              <a:pathLst>
                <a:path extrusionOk="0" h="560" w="1955">
                  <a:moveTo>
                    <a:pt x="1210" y="1"/>
                  </a:moveTo>
                  <a:cubicBezTo>
                    <a:pt x="838" y="1"/>
                    <a:pt x="1" y="559"/>
                    <a:pt x="745" y="559"/>
                  </a:cubicBezTo>
                  <a:cubicBezTo>
                    <a:pt x="1117" y="559"/>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3"/>
            <p:cNvSpPr/>
            <p:nvPr/>
          </p:nvSpPr>
          <p:spPr>
            <a:xfrm>
              <a:off x="4665975" y="1081963"/>
              <a:ext cx="47350" cy="18625"/>
            </a:xfrm>
            <a:custGeom>
              <a:rect b="b" l="l" r="r" t="t"/>
              <a:pathLst>
                <a:path extrusionOk="0" h="745" w="1894">
                  <a:moveTo>
                    <a:pt x="1149" y="0"/>
                  </a:moveTo>
                  <a:cubicBezTo>
                    <a:pt x="652" y="0"/>
                    <a:pt x="1" y="745"/>
                    <a:pt x="745" y="745"/>
                  </a:cubicBezTo>
                  <a:cubicBezTo>
                    <a:pt x="1242" y="745"/>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3"/>
            <p:cNvSpPr/>
            <p:nvPr/>
          </p:nvSpPr>
          <p:spPr>
            <a:xfrm>
              <a:off x="4713300" y="1136238"/>
              <a:ext cx="47325" cy="17100"/>
            </a:xfrm>
            <a:custGeom>
              <a:rect b="b" l="l" r="r" t="t"/>
              <a:pathLst>
                <a:path extrusionOk="0" h="684" w="1893">
                  <a:moveTo>
                    <a:pt x="1148" y="1"/>
                  </a:moveTo>
                  <a:cubicBezTo>
                    <a:pt x="682" y="1"/>
                    <a:pt x="0" y="683"/>
                    <a:pt x="714" y="683"/>
                  </a:cubicBezTo>
                  <a:cubicBezTo>
                    <a:pt x="1179" y="683"/>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3"/>
            <p:cNvSpPr/>
            <p:nvPr/>
          </p:nvSpPr>
          <p:spPr>
            <a:xfrm>
              <a:off x="4745850" y="1218438"/>
              <a:ext cx="48900" cy="14775"/>
            </a:xfrm>
            <a:custGeom>
              <a:rect b="b" l="l" r="r" t="t"/>
              <a:pathLst>
                <a:path extrusionOk="0" h="591" w="1956">
                  <a:moveTo>
                    <a:pt x="1211" y="1"/>
                  </a:moveTo>
                  <a:cubicBezTo>
                    <a:pt x="807" y="1"/>
                    <a:pt x="1" y="590"/>
                    <a:pt x="745" y="590"/>
                  </a:cubicBezTo>
                  <a:cubicBezTo>
                    <a:pt x="1149" y="590"/>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3"/>
            <p:cNvSpPr/>
            <p:nvPr/>
          </p:nvSpPr>
          <p:spPr>
            <a:xfrm>
              <a:off x="4675300" y="1188963"/>
              <a:ext cx="48875" cy="13225"/>
            </a:xfrm>
            <a:custGeom>
              <a:rect b="b" l="l" r="r" t="t"/>
              <a:pathLst>
                <a:path extrusionOk="0" h="529" w="1955">
                  <a:moveTo>
                    <a:pt x="1210" y="1"/>
                  </a:moveTo>
                  <a:cubicBezTo>
                    <a:pt x="838" y="1"/>
                    <a:pt x="0" y="528"/>
                    <a:pt x="745" y="528"/>
                  </a:cubicBezTo>
                  <a:cubicBezTo>
                    <a:pt x="1117" y="528"/>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3"/>
            <p:cNvSpPr/>
            <p:nvPr/>
          </p:nvSpPr>
          <p:spPr>
            <a:xfrm>
              <a:off x="4790050" y="1182613"/>
              <a:ext cx="27950" cy="15700"/>
            </a:xfrm>
            <a:custGeom>
              <a:rect b="b" l="l" r="r" t="t"/>
              <a:pathLst>
                <a:path extrusionOk="0" h="628" w="1118">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3"/>
            <p:cNvSpPr/>
            <p:nvPr/>
          </p:nvSpPr>
          <p:spPr>
            <a:xfrm>
              <a:off x="4759825" y="1112213"/>
              <a:ext cx="48100" cy="17850"/>
            </a:xfrm>
            <a:custGeom>
              <a:rect b="b" l="l" r="r" t="t"/>
              <a:pathLst>
                <a:path extrusionOk="0" h="714" w="1924">
                  <a:moveTo>
                    <a:pt x="1179" y="0"/>
                  </a:moveTo>
                  <a:cubicBezTo>
                    <a:pt x="683" y="0"/>
                    <a:pt x="0" y="714"/>
                    <a:pt x="745" y="714"/>
                  </a:cubicBezTo>
                  <a:cubicBezTo>
                    <a:pt x="1241" y="714"/>
                    <a:pt x="1923"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3"/>
            <p:cNvSpPr/>
            <p:nvPr/>
          </p:nvSpPr>
          <p:spPr>
            <a:xfrm>
              <a:off x="4745850" y="1033113"/>
              <a:ext cx="48900" cy="14750"/>
            </a:xfrm>
            <a:custGeom>
              <a:rect b="b" l="l" r="r" t="t"/>
              <a:pathLst>
                <a:path extrusionOk="0" h="590" w="1956">
                  <a:moveTo>
                    <a:pt x="1211" y="0"/>
                  </a:moveTo>
                  <a:cubicBezTo>
                    <a:pt x="807" y="0"/>
                    <a:pt x="1" y="590"/>
                    <a:pt x="745"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3"/>
            <p:cNvSpPr/>
            <p:nvPr/>
          </p:nvSpPr>
          <p:spPr>
            <a:xfrm>
              <a:off x="4835825" y="1085838"/>
              <a:ext cx="44225" cy="10875"/>
            </a:xfrm>
            <a:custGeom>
              <a:rect b="b" l="l" r="r" t="t"/>
              <a:pathLst>
                <a:path extrusionOk="0" h="435" w="1769">
                  <a:moveTo>
                    <a:pt x="1241" y="0"/>
                  </a:moveTo>
                  <a:cubicBezTo>
                    <a:pt x="1024" y="0"/>
                    <a:pt x="0" y="435"/>
                    <a:pt x="527" y="435"/>
                  </a:cubicBezTo>
                  <a:cubicBezTo>
                    <a:pt x="745" y="435"/>
                    <a:pt x="1768"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3"/>
            <p:cNvSpPr/>
            <p:nvPr/>
          </p:nvSpPr>
          <p:spPr>
            <a:xfrm>
              <a:off x="4823400" y="1141663"/>
              <a:ext cx="48900" cy="13225"/>
            </a:xfrm>
            <a:custGeom>
              <a:rect b="b" l="l" r="r" t="t"/>
              <a:pathLst>
                <a:path extrusionOk="0" h="529" w="1956">
                  <a:moveTo>
                    <a:pt x="1211" y="1"/>
                  </a:moveTo>
                  <a:cubicBezTo>
                    <a:pt x="869" y="1"/>
                    <a:pt x="1" y="528"/>
                    <a:pt x="745" y="528"/>
                  </a:cubicBezTo>
                  <a:cubicBezTo>
                    <a:pt x="1086" y="528"/>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3"/>
            <p:cNvSpPr/>
            <p:nvPr/>
          </p:nvSpPr>
          <p:spPr>
            <a:xfrm>
              <a:off x="4817200" y="1019913"/>
              <a:ext cx="41125" cy="20975"/>
            </a:xfrm>
            <a:custGeom>
              <a:rect b="b" l="l" r="r" t="t"/>
              <a:pathLst>
                <a:path extrusionOk="0" h="839" w="1645">
                  <a:moveTo>
                    <a:pt x="869" y="1"/>
                  </a:moveTo>
                  <a:cubicBezTo>
                    <a:pt x="218" y="1"/>
                    <a:pt x="1" y="838"/>
                    <a:pt x="776" y="838"/>
                  </a:cubicBezTo>
                  <a:cubicBezTo>
                    <a:pt x="1428"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3"/>
            <p:cNvSpPr/>
            <p:nvPr/>
          </p:nvSpPr>
          <p:spPr>
            <a:xfrm>
              <a:off x="4793950" y="941588"/>
              <a:ext cx="39575" cy="22525"/>
            </a:xfrm>
            <a:custGeom>
              <a:rect b="b" l="l" r="r" t="t"/>
              <a:pathLst>
                <a:path extrusionOk="0" h="901" w="1583">
                  <a:moveTo>
                    <a:pt x="838" y="1"/>
                  </a:moveTo>
                  <a:cubicBezTo>
                    <a:pt x="186" y="1"/>
                    <a:pt x="0" y="900"/>
                    <a:pt x="745" y="900"/>
                  </a:cubicBezTo>
                  <a:cubicBezTo>
                    <a:pt x="1427" y="900"/>
                    <a:pt x="1582"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3"/>
            <p:cNvSpPr/>
            <p:nvPr/>
          </p:nvSpPr>
          <p:spPr>
            <a:xfrm>
              <a:off x="4736550" y="933063"/>
              <a:ext cx="48100" cy="19425"/>
            </a:xfrm>
            <a:custGeom>
              <a:rect b="b" l="l" r="r" t="t"/>
              <a:pathLst>
                <a:path extrusionOk="0" h="777" w="1924">
                  <a:moveTo>
                    <a:pt x="1148" y="1"/>
                  </a:moveTo>
                  <a:cubicBezTo>
                    <a:pt x="652" y="1"/>
                    <a:pt x="1" y="776"/>
                    <a:pt x="745" y="776"/>
                  </a:cubicBezTo>
                  <a:cubicBezTo>
                    <a:pt x="1241" y="776"/>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3"/>
            <p:cNvSpPr/>
            <p:nvPr/>
          </p:nvSpPr>
          <p:spPr>
            <a:xfrm>
              <a:off x="4797050" y="1301413"/>
              <a:ext cx="48100" cy="17100"/>
            </a:xfrm>
            <a:custGeom>
              <a:rect b="b" l="l" r="r" t="t"/>
              <a:pathLst>
                <a:path extrusionOk="0" h="684" w="1924">
                  <a:moveTo>
                    <a:pt x="1179" y="1"/>
                  </a:moveTo>
                  <a:cubicBezTo>
                    <a:pt x="714" y="1"/>
                    <a:pt x="0" y="683"/>
                    <a:pt x="745" y="683"/>
                  </a:cubicBezTo>
                  <a:cubicBezTo>
                    <a:pt x="1210" y="683"/>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3"/>
            <p:cNvSpPr/>
            <p:nvPr/>
          </p:nvSpPr>
          <p:spPr>
            <a:xfrm>
              <a:off x="4773000" y="1385938"/>
              <a:ext cx="48875" cy="16325"/>
            </a:xfrm>
            <a:custGeom>
              <a:rect b="b" l="l" r="r" t="t"/>
              <a:pathLst>
                <a:path extrusionOk="0" h="653" w="1955">
                  <a:moveTo>
                    <a:pt x="1179" y="1"/>
                  </a:moveTo>
                  <a:cubicBezTo>
                    <a:pt x="776" y="1"/>
                    <a:pt x="1" y="652"/>
                    <a:pt x="745" y="652"/>
                  </a:cubicBezTo>
                  <a:cubicBezTo>
                    <a:pt x="1179" y="652"/>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3"/>
            <p:cNvSpPr/>
            <p:nvPr/>
          </p:nvSpPr>
          <p:spPr>
            <a:xfrm>
              <a:off x="4849000" y="1418513"/>
              <a:ext cx="45000" cy="11650"/>
            </a:xfrm>
            <a:custGeom>
              <a:rect b="b" l="l" r="r" t="t"/>
              <a:pathLst>
                <a:path extrusionOk="0" h="466" w="1800">
                  <a:moveTo>
                    <a:pt x="1272" y="1"/>
                  </a:moveTo>
                  <a:cubicBezTo>
                    <a:pt x="1024" y="1"/>
                    <a:pt x="0" y="466"/>
                    <a:pt x="528" y="466"/>
                  </a:cubicBezTo>
                  <a:cubicBezTo>
                    <a:pt x="776" y="466"/>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3"/>
            <p:cNvSpPr/>
            <p:nvPr/>
          </p:nvSpPr>
          <p:spPr>
            <a:xfrm>
              <a:off x="4797050" y="1462713"/>
              <a:ext cx="48100" cy="17875"/>
            </a:xfrm>
            <a:custGeom>
              <a:rect b="b" l="l" r="r" t="t"/>
              <a:pathLst>
                <a:path extrusionOk="0" h="715" w="1924">
                  <a:moveTo>
                    <a:pt x="1148" y="1"/>
                  </a:moveTo>
                  <a:cubicBezTo>
                    <a:pt x="683" y="1"/>
                    <a:pt x="0" y="714"/>
                    <a:pt x="745" y="714"/>
                  </a:cubicBezTo>
                  <a:cubicBezTo>
                    <a:pt x="1241" y="714"/>
                    <a:pt x="192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3"/>
            <p:cNvSpPr/>
            <p:nvPr/>
          </p:nvSpPr>
          <p:spPr>
            <a:xfrm>
              <a:off x="4666750" y="1428588"/>
              <a:ext cx="45800" cy="11675"/>
            </a:xfrm>
            <a:custGeom>
              <a:rect b="b" l="l" r="r" t="t"/>
              <a:pathLst>
                <a:path extrusionOk="0" h="467" w="1832">
                  <a:moveTo>
                    <a:pt x="1273" y="1"/>
                  </a:moveTo>
                  <a:cubicBezTo>
                    <a:pt x="1056"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3"/>
            <p:cNvSpPr/>
            <p:nvPr/>
          </p:nvSpPr>
          <p:spPr>
            <a:xfrm>
              <a:off x="4605500" y="1475138"/>
              <a:ext cx="40350" cy="20175"/>
            </a:xfrm>
            <a:custGeom>
              <a:rect b="b" l="l" r="r" t="t"/>
              <a:pathLst>
                <a:path extrusionOk="0" h="807" w="1614">
                  <a:moveTo>
                    <a:pt x="869" y="0"/>
                  </a:moveTo>
                  <a:cubicBezTo>
                    <a:pt x="218" y="0"/>
                    <a:pt x="0" y="807"/>
                    <a:pt x="745" y="807"/>
                  </a:cubicBezTo>
                  <a:cubicBezTo>
                    <a:pt x="1396" y="807"/>
                    <a:pt x="1613"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3"/>
            <p:cNvSpPr/>
            <p:nvPr/>
          </p:nvSpPr>
          <p:spPr>
            <a:xfrm>
              <a:off x="4523300" y="1526313"/>
              <a:ext cx="49650" cy="12425"/>
            </a:xfrm>
            <a:custGeom>
              <a:rect b="b" l="l" r="r" t="t"/>
              <a:pathLst>
                <a:path extrusionOk="0" h="497" w="1986">
                  <a:moveTo>
                    <a:pt x="1241" y="0"/>
                  </a:moveTo>
                  <a:cubicBezTo>
                    <a:pt x="900" y="0"/>
                    <a:pt x="0" y="497"/>
                    <a:pt x="745" y="497"/>
                  </a:cubicBezTo>
                  <a:cubicBezTo>
                    <a:pt x="1086" y="497"/>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3"/>
            <p:cNvSpPr/>
            <p:nvPr/>
          </p:nvSpPr>
          <p:spPr>
            <a:xfrm>
              <a:off x="4420150" y="1491413"/>
              <a:ext cx="40350" cy="20950"/>
            </a:xfrm>
            <a:custGeom>
              <a:rect b="b" l="l" r="r" t="t"/>
              <a:pathLst>
                <a:path extrusionOk="0" h="838" w="1614">
                  <a:moveTo>
                    <a:pt x="869" y="0"/>
                  </a:moveTo>
                  <a:cubicBezTo>
                    <a:pt x="218" y="0"/>
                    <a:pt x="1" y="838"/>
                    <a:pt x="776" y="838"/>
                  </a:cubicBezTo>
                  <a:cubicBezTo>
                    <a:pt x="1397" y="838"/>
                    <a:pt x="161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3"/>
            <p:cNvSpPr/>
            <p:nvPr/>
          </p:nvSpPr>
          <p:spPr>
            <a:xfrm>
              <a:off x="4325550" y="1385163"/>
              <a:ext cx="48100" cy="17875"/>
            </a:xfrm>
            <a:custGeom>
              <a:rect b="b" l="l" r="r" t="t"/>
              <a:pathLst>
                <a:path extrusionOk="0" h="715" w="1924">
                  <a:moveTo>
                    <a:pt x="1179" y="1"/>
                  </a:moveTo>
                  <a:cubicBezTo>
                    <a:pt x="683" y="1"/>
                    <a:pt x="0" y="714"/>
                    <a:pt x="745" y="714"/>
                  </a:cubicBezTo>
                  <a:cubicBezTo>
                    <a:pt x="1210" y="714"/>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3"/>
            <p:cNvSpPr/>
            <p:nvPr/>
          </p:nvSpPr>
          <p:spPr>
            <a:xfrm>
              <a:off x="4386800" y="1437913"/>
              <a:ext cx="40350" cy="20950"/>
            </a:xfrm>
            <a:custGeom>
              <a:rect b="b" l="l" r="r" t="t"/>
              <a:pathLst>
                <a:path extrusionOk="0" h="838" w="1614">
                  <a:moveTo>
                    <a:pt x="838" y="0"/>
                  </a:moveTo>
                  <a:cubicBezTo>
                    <a:pt x="187" y="0"/>
                    <a:pt x="1" y="838"/>
                    <a:pt x="745" y="838"/>
                  </a:cubicBezTo>
                  <a:cubicBezTo>
                    <a:pt x="1397" y="838"/>
                    <a:pt x="161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3"/>
            <p:cNvSpPr/>
            <p:nvPr/>
          </p:nvSpPr>
          <p:spPr>
            <a:xfrm>
              <a:off x="4489950" y="1434813"/>
              <a:ext cx="48875" cy="19400"/>
            </a:xfrm>
            <a:custGeom>
              <a:rect b="b" l="l" r="r" t="t"/>
              <a:pathLst>
                <a:path extrusionOk="0" h="776" w="1955">
                  <a:moveTo>
                    <a:pt x="1179" y="0"/>
                  </a:moveTo>
                  <a:cubicBezTo>
                    <a:pt x="652" y="0"/>
                    <a:pt x="0" y="776"/>
                    <a:pt x="776" y="776"/>
                  </a:cubicBezTo>
                  <a:cubicBezTo>
                    <a:pt x="1272" y="776"/>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3"/>
            <p:cNvSpPr/>
            <p:nvPr/>
          </p:nvSpPr>
          <p:spPr>
            <a:xfrm>
              <a:off x="4412400" y="1385938"/>
              <a:ext cx="48875" cy="16325"/>
            </a:xfrm>
            <a:custGeom>
              <a:rect b="b" l="l" r="r" t="t"/>
              <a:pathLst>
                <a:path extrusionOk="0" h="653" w="1955">
                  <a:moveTo>
                    <a:pt x="1210" y="1"/>
                  </a:moveTo>
                  <a:cubicBezTo>
                    <a:pt x="776" y="1"/>
                    <a:pt x="1" y="652"/>
                    <a:pt x="776" y="652"/>
                  </a:cubicBezTo>
                  <a:cubicBezTo>
                    <a:pt x="1210"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3"/>
            <p:cNvSpPr/>
            <p:nvPr/>
          </p:nvSpPr>
          <p:spPr>
            <a:xfrm>
              <a:off x="4390700" y="1351063"/>
              <a:ext cx="45775" cy="11650"/>
            </a:xfrm>
            <a:custGeom>
              <a:rect b="b" l="l" r="r" t="t"/>
              <a:pathLst>
                <a:path extrusionOk="0" h="466" w="1831">
                  <a:moveTo>
                    <a:pt x="1272" y="0"/>
                  </a:moveTo>
                  <a:cubicBezTo>
                    <a:pt x="1024" y="0"/>
                    <a:pt x="0" y="465"/>
                    <a:pt x="558" y="465"/>
                  </a:cubicBezTo>
                  <a:cubicBezTo>
                    <a:pt x="807" y="465"/>
                    <a:pt x="183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3"/>
            <p:cNvSpPr/>
            <p:nvPr/>
          </p:nvSpPr>
          <p:spPr>
            <a:xfrm>
              <a:off x="4480650" y="1385163"/>
              <a:ext cx="47325" cy="17875"/>
            </a:xfrm>
            <a:custGeom>
              <a:rect b="b" l="l" r="r" t="t"/>
              <a:pathLst>
                <a:path extrusionOk="0" h="715" w="1893">
                  <a:moveTo>
                    <a:pt x="1148" y="1"/>
                  </a:moveTo>
                  <a:cubicBezTo>
                    <a:pt x="683" y="1"/>
                    <a:pt x="0" y="714"/>
                    <a:pt x="745" y="714"/>
                  </a:cubicBezTo>
                  <a:cubicBezTo>
                    <a:pt x="1210" y="714"/>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3"/>
            <p:cNvSpPr/>
            <p:nvPr/>
          </p:nvSpPr>
          <p:spPr>
            <a:xfrm>
              <a:off x="4614800" y="1540263"/>
              <a:ext cx="48100" cy="17100"/>
            </a:xfrm>
            <a:custGeom>
              <a:rect b="b" l="l" r="r" t="t"/>
              <a:pathLst>
                <a:path extrusionOk="0" h="684" w="1924">
                  <a:moveTo>
                    <a:pt x="1179" y="1"/>
                  </a:moveTo>
                  <a:cubicBezTo>
                    <a:pt x="745" y="1"/>
                    <a:pt x="1" y="683"/>
                    <a:pt x="745" y="683"/>
                  </a:cubicBezTo>
                  <a:cubicBezTo>
                    <a:pt x="1210" y="683"/>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3"/>
            <p:cNvSpPr/>
            <p:nvPr/>
          </p:nvSpPr>
          <p:spPr>
            <a:xfrm>
              <a:off x="4665200" y="1595338"/>
              <a:ext cx="48900" cy="14750"/>
            </a:xfrm>
            <a:custGeom>
              <a:rect b="b" l="l" r="r" t="t"/>
              <a:pathLst>
                <a:path extrusionOk="0" h="590" w="1956">
                  <a:moveTo>
                    <a:pt x="1211" y="0"/>
                  </a:moveTo>
                  <a:cubicBezTo>
                    <a:pt x="807" y="0"/>
                    <a:pt x="1" y="589"/>
                    <a:pt x="745" y="589"/>
                  </a:cubicBezTo>
                  <a:cubicBezTo>
                    <a:pt x="1149" y="589"/>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3"/>
            <p:cNvSpPr/>
            <p:nvPr/>
          </p:nvSpPr>
          <p:spPr>
            <a:xfrm>
              <a:off x="4699325" y="1483663"/>
              <a:ext cx="48100" cy="16300"/>
            </a:xfrm>
            <a:custGeom>
              <a:rect b="b" l="l" r="r" t="t"/>
              <a:pathLst>
                <a:path extrusionOk="0" h="652" w="1924">
                  <a:moveTo>
                    <a:pt x="1179" y="0"/>
                  </a:moveTo>
                  <a:cubicBezTo>
                    <a:pt x="745" y="0"/>
                    <a:pt x="1" y="652"/>
                    <a:pt x="745" y="652"/>
                  </a:cubicBezTo>
                  <a:cubicBezTo>
                    <a:pt x="1179" y="652"/>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3"/>
            <p:cNvSpPr/>
            <p:nvPr/>
          </p:nvSpPr>
          <p:spPr>
            <a:xfrm>
              <a:off x="4773775" y="1538713"/>
              <a:ext cx="40350" cy="20200"/>
            </a:xfrm>
            <a:custGeom>
              <a:rect b="b" l="l" r="r" t="t"/>
              <a:pathLst>
                <a:path extrusionOk="0" h="808" w="1614">
                  <a:moveTo>
                    <a:pt x="869" y="1"/>
                  </a:moveTo>
                  <a:cubicBezTo>
                    <a:pt x="218" y="1"/>
                    <a:pt x="1" y="807"/>
                    <a:pt x="745" y="807"/>
                  </a:cubicBezTo>
                  <a:cubicBezTo>
                    <a:pt x="1396" y="807"/>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3"/>
            <p:cNvSpPr/>
            <p:nvPr/>
          </p:nvSpPr>
          <p:spPr>
            <a:xfrm>
              <a:off x="4708625" y="153173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3"/>
            <p:cNvSpPr/>
            <p:nvPr/>
          </p:nvSpPr>
          <p:spPr>
            <a:xfrm>
              <a:off x="4847450" y="1533288"/>
              <a:ext cx="48100" cy="17850"/>
            </a:xfrm>
            <a:custGeom>
              <a:rect b="b" l="l" r="r" t="t"/>
              <a:pathLst>
                <a:path extrusionOk="0" h="714" w="1924">
                  <a:moveTo>
                    <a:pt x="1148" y="1"/>
                  </a:moveTo>
                  <a:cubicBezTo>
                    <a:pt x="683" y="1"/>
                    <a:pt x="0" y="714"/>
                    <a:pt x="745" y="714"/>
                  </a:cubicBezTo>
                  <a:cubicBezTo>
                    <a:pt x="1241" y="714"/>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3"/>
            <p:cNvSpPr/>
            <p:nvPr/>
          </p:nvSpPr>
          <p:spPr>
            <a:xfrm>
              <a:off x="4893975" y="1486763"/>
              <a:ext cx="48875" cy="17075"/>
            </a:xfrm>
            <a:custGeom>
              <a:rect b="b" l="l" r="r" t="t"/>
              <a:pathLst>
                <a:path extrusionOk="0" h="683" w="1955">
                  <a:moveTo>
                    <a:pt x="1210" y="0"/>
                  </a:moveTo>
                  <a:cubicBezTo>
                    <a:pt x="745" y="0"/>
                    <a:pt x="1" y="683"/>
                    <a:pt x="776" y="683"/>
                  </a:cubicBezTo>
                  <a:cubicBezTo>
                    <a:pt x="1210" y="683"/>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3"/>
            <p:cNvSpPr/>
            <p:nvPr/>
          </p:nvSpPr>
          <p:spPr>
            <a:xfrm>
              <a:off x="4935075" y="1539488"/>
              <a:ext cx="41125" cy="19425"/>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3"/>
            <p:cNvSpPr/>
            <p:nvPr/>
          </p:nvSpPr>
          <p:spPr>
            <a:xfrm>
              <a:off x="5052175" y="1534063"/>
              <a:ext cx="48875" cy="16300"/>
            </a:xfrm>
            <a:custGeom>
              <a:rect b="b" l="l" r="r" t="t"/>
              <a:pathLst>
                <a:path extrusionOk="0" h="652" w="1955">
                  <a:moveTo>
                    <a:pt x="1210" y="1"/>
                  </a:moveTo>
                  <a:cubicBezTo>
                    <a:pt x="776" y="1"/>
                    <a:pt x="1" y="652"/>
                    <a:pt x="776" y="652"/>
                  </a:cubicBezTo>
                  <a:cubicBezTo>
                    <a:pt x="1179"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3"/>
            <p:cNvSpPr/>
            <p:nvPr/>
          </p:nvSpPr>
          <p:spPr>
            <a:xfrm>
              <a:off x="4990125" y="1492963"/>
              <a:ext cx="45800" cy="11650"/>
            </a:xfrm>
            <a:custGeom>
              <a:rect b="b" l="l" r="r" t="t"/>
              <a:pathLst>
                <a:path extrusionOk="0" h="466" w="1832">
                  <a:moveTo>
                    <a:pt x="1273" y="1"/>
                  </a:moveTo>
                  <a:cubicBezTo>
                    <a:pt x="1025"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3"/>
            <p:cNvSpPr/>
            <p:nvPr/>
          </p:nvSpPr>
          <p:spPr>
            <a:xfrm>
              <a:off x="5147550" y="1501488"/>
              <a:ext cx="40350" cy="20975"/>
            </a:xfrm>
            <a:custGeom>
              <a:rect b="b" l="l" r="r" t="t"/>
              <a:pathLst>
                <a:path extrusionOk="0" h="839" w="1614">
                  <a:moveTo>
                    <a:pt x="869" y="1"/>
                  </a:moveTo>
                  <a:cubicBezTo>
                    <a:pt x="218" y="1"/>
                    <a:pt x="1" y="838"/>
                    <a:pt x="745" y="838"/>
                  </a:cubicBezTo>
                  <a:cubicBezTo>
                    <a:pt x="1397"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3"/>
            <p:cNvSpPr/>
            <p:nvPr/>
          </p:nvSpPr>
          <p:spPr>
            <a:xfrm>
              <a:off x="5080100" y="1468138"/>
              <a:ext cx="40350" cy="20200"/>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3"/>
            <p:cNvSpPr/>
            <p:nvPr/>
          </p:nvSpPr>
          <p:spPr>
            <a:xfrm>
              <a:off x="5047525" y="1438688"/>
              <a:ext cx="45000" cy="11650"/>
            </a:xfrm>
            <a:custGeom>
              <a:rect b="b" l="l" r="r" t="t"/>
              <a:pathLst>
                <a:path extrusionOk="0" h="466" w="1800">
                  <a:moveTo>
                    <a:pt x="1272" y="0"/>
                  </a:moveTo>
                  <a:cubicBezTo>
                    <a:pt x="1024" y="0"/>
                    <a:pt x="0" y="465"/>
                    <a:pt x="528" y="465"/>
                  </a:cubicBezTo>
                  <a:cubicBezTo>
                    <a:pt x="776" y="465"/>
                    <a:pt x="180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3"/>
            <p:cNvSpPr/>
            <p:nvPr/>
          </p:nvSpPr>
          <p:spPr>
            <a:xfrm>
              <a:off x="5082425" y="1343288"/>
              <a:ext cx="48875" cy="14000"/>
            </a:xfrm>
            <a:custGeom>
              <a:rect b="b" l="l" r="r" t="t"/>
              <a:pathLst>
                <a:path extrusionOk="0" h="560" w="1955">
                  <a:moveTo>
                    <a:pt x="1210" y="1"/>
                  </a:moveTo>
                  <a:cubicBezTo>
                    <a:pt x="838"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3"/>
            <p:cNvSpPr/>
            <p:nvPr/>
          </p:nvSpPr>
          <p:spPr>
            <a:xfrm>
              <a:off x="5102575" y="1403788"/>
              <a:ext cx="49650" cy="13975"/>
            </a:xfrm>
            <a:custGeom>
              <a:rect b="b" l="l" r="r" t="t"/>
              <a:pathLst>
                <a:path extrusionOk="0" h="559" w="1986">
                  <a:moveTo>
                    <a:pt x="1211" y="0"/>
                  </a:moveTo>
                  <a:cubicBezTo>
                    <a:pt x="838" y="0"/>
                    <a:pt x="1" y="559"/>
                    <a:pt x="776" y="559"/>
                  </a:cubicBezTo>
                  <a:cubicBezTo>
                    <a:pt x="1148" y="559"/>
                    <a:pt x="1986"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3"/>
            <p:cNvSpPr/>
            <p:nvPr/>
          </p:nvSpPr>
          <p:spPr>
            <a:xfrm>
              <a:off x="5170825" y="1422388"/>
              <a:ext cx="47325" cy="17100"/>
            </a:xfrm>
            <a:custGeom>
              <a:rect b="b" l="l" r="r" t="t"/>
              <a:pathLst>
                <a:path extrusionOk="0" h="684" w="1893">
                  <a:moveTo>
                    <a:pt x="1179" y="1"/>
                  </a:moveTo>
                  <a:cubicBezTo>
                    <a:pt x="714" y="1"/>
                    <a:pt x="0" y="683"/>
                    <a:pt x="745" y="683"/>
                  </a:cubicBezTo>
                  <a:cubicBezTo>
                    <a:pt x="1210" y="683"/>
                    <a:pt x="189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3"/>
            <p:cNvSpPr/>
            <p:nvPr/>
          </p:nvSpPr>
          <p:spPr>
            <a:xfrm>
              <a:off x="5211150" y="1368113"/>
              <a:ext cx="47325" cy="17850"/>
            </a:xfrm>
            <a:custGeom>
              <a:rect b="b" l="l" r="r" t="t"/>
              <a:pathLst>
                <a:path extrusionOk="0" h="714" w="1893">
                  <a:moveTo>
                    <a:pt x="1148" y="0"/>
                  </a:moveTo>
                  <a:cubicBezTo>
                    <a:pt x="683" y="0"/>
                    <a:pt x="0" y="714"/>
                    <a:pt x="745" y="714"/>
                  </a:cubicBezTo>
                  <a:cubicBezTo>
                    <a:pt x="1210" y="714"/>
                    <a:pt x="1893"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3"/>
            <p:cNvSpPr/>
            <p:nvPr/>
          </p:nvSpPr>
          <p:spPr>
            <a:xfrm>
              <a:off x="5144450" y="1343288"/>
              <a:ext cx="40350" cy="20975"/>
            </a:xfrm>
            <a:custGeom>
              <a:rect b="b" l="l" r="r" t="t"/>
              <a:pathLst>
                <a:path extrusionOk="0" h="839" w="1614">
                  <a:moveTo>
                    <a:pt x="838" y="1"/>
                  </a:moveTo>
                  <a:cubicBezTo>
                    <a:pt x="187" y="1"/>
                    <a:pt x="1" y="838"/>
                    <a:pt x="745" y="838"/>
                  </a:cubicBezTo>
                  <a:cubicBezTo>
                    <a:pt x="1397" y="838"/>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3"/>
            <p:cNvSpPr/>
            <p:nvPr/>
          </p:nvSpPr>
          <p:spPr>
            <a:xfrm>
              <a:off x="5170050" y="1309163"/>
              <a:ext cx="48875" cy="14775"/>
            </a:xfrm>
            <a:custGeom>
              <a:rect b="b" l="l" r="r" t="t"/>
              <a:pathLst>
                <a:path extrusionOk="0" h="591" w="1955">
                  <a:moveTo>
                    <a:pt x="1210" y="1"/>
                  </a:moveTo>
                  <a:cubicBezTo>
                    <a:pt x="807" y="1"/>
                    <a:pt x="0"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3"/>
            <p:cNvSpPr/>
            <p:nvPr/>
          </p:nvSpPr>
          <p:spPr>
            <a:xfrm>
              <a:off x="4761375" y="1715538"/>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3"/>
            <p:cNvSpPr/>
            <p:nvPr/>
          </p:nvSpPr>
          <p:spPr>
            <a:xfrm>
              <a:off x="4726475" y="1661238"/>
              <a:ext cx="47325" cy="17875"/>
            </a:xfrm>
            <a:custGeom>
              <a:rect b="b" l="l" r="r" t="t"/>
              <a:pathLst>
                <a:path extrusionOk="0" h="715" w="1893">
                  <a:moveTo>
                    <a:pt x="1148" y="1"/>
                  </a:moveTo>
                  <a:cubicBezTo>
                    <a:pt x="683" y="1"/>
                    <a:pt x="0"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3"/>
            <p:cNvSpPr/>
            <p:nvPr/>
          </p:nvSpPr>
          <p:spPr>
            <a:xfrm>
              <a:off x="4748950" y="1626338"/>
              <a:ext cx="49675" cy="14000"/>
            </a:xfrm>
            <a:custGeom>
              <a:rect b="b" l="l" r="r" t="t"/>
              <a:pathLst>
                <a:path extrusionOk="0" h="560" w="1987">
                  <a:moveTo>
                    <a:pt x="1211" y="1"/>
                  </a:moveTo>
                  <a:cubicBezTo>
                    <a:pt x="869" y="1"/>
                    <a:pt x="1" y="559"/>
                    <a:pt x="776" y="559"/>
                  </a:cubicBezTo>
                  <a:cubicBezTo>
                    <a:pt x="1118"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3"/>
            <p:cNvSpPr/>
            <p:nvPr/>
          </p:nvSpPr>
          <p:spPr>
            <a:xfrm>
              <a:off x="4823400" y="1627113"/>
              <a:ext cx="48900" cy="12450"/>
            </a:xfrm>
            <a:custGeom>
              <a:rect b="b" l="l" r="r" t="t"/>
              <a:pathLst>
                <a:path extrusionOk="0" h="498" w="1956">
                  <a:moveTo>
                    <a:pt x="1211" y="1"/>
                  </a:moveTo>
                  <a:cubicBezTo>
                    <a:pt x="869" y="1"/>
                    <a:pt x="1" y="497"/>
                    <a:pt x="745" y="497"/>
                  </a:cubicBezTo>
                  <a:cubicBezTo>
                    <a:pt x="1055" y="497"/>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3"/>
            <p:cNvSpPr/>
            <p:nvPr/>
          </p:nvSpPr>
          <p:spPr>
            <a:xfrm>
              <a:off x="4826500" y="1686063"/>
              <a:ext cx="48900" cy="15525"/>
            </a:xfrm>
            <a:custGeom>
              <a:rect b="b" l="l" r="r" t="t"/>
              <a:pathLst>
                <a:path extrusionOk="0" h="621" w="1956">
                  <a:moveTo>
                    <a:pt x="1211" y="0"/>
                  </a:moveTo>
                  <a:cubicBezTo>
                    <a:pt x="807" y="0"/>
                    <a:pt x="1" y="621"/>
                    <a:pt x="776" y="621"/>
                  </a:cubicBezTo>
                  <a:cubicBezTo>
                    <a:pt x="1180" y="621"/>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3"/>
            <p:cNvSpPr/>
            <p:nvPr/>
          </p:nvSpPr>
          <p:spPr>
            <a:xfrm>
              <a:off x="4853650" y="1797738"/>
              <a:ext cx="48875" cy="14750"/>
            </a:xfrm>
            <a:custGeom>
              <a:rect b="b" l="l" r="r" t="t"/>
              <a:pathLst>
                <a:path extrusionOk="0" h="590" w="1955">
                  <a:moveTo>
                    <a:pt x="1210" y="0"/>
                  </a:moveTo>
                  <a:cubicBezTo>
                    <a:pt x="807" y="0"/>
                    <a:pt x="1" y="589"/>
                    <a:pt x="745" y="589"/>
                  </a:cubicBezTo>
                  <a:cubicBezTo>
                    <a:pt x="1148" y="589"/>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3"/>
            <p:cNvSpPr/>
            <p:nvPr/>
          </p:nvSpPr>
          <p:spPr>
            <a:xfrm>
              <a:off x="4736550" y="1811688"/>
              <a:ext cx="48100" cy="19400"/>
            </a:xfrm>
            <a:custGeom>
              <a:rect b="b" l="l" r="r" t="t"/>
              <a:pathLst>
                <a:path extrusionOk="0" h="776" w="1924">
                  <a:moveTo>
                    <a:pt x="1148" y="0"/>
                  </a:moveTo>
                  <a:cubicBezTo>
                    <a:pt x="652" y="0"/>
                    <a:pt x="1" y="776"/>
                    <a:pt x="745" y="776"/>
                  </a:cubicBezTo>
                  <a:cubicBezTo>
                    <a:pt x="1241" y="776"/>
                    <a:pt x="1924"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3"/>
            <p:cNvSpPr/>
            <p:nvPr/>
          </p:nvSpPr>
          <p:spPr>
            <a:xfrm>
              <a:off x="4709400" y="1769813"/>
              <a:ext cx="48125" cy="16300"/>
            </a:xfrm>
            <a:custGeom>
              <a:rect b="b" l="l" r="r" t="t"/>
              <a:pathLst>
                <a:path extrusionOk="0" h="652" w="1925">
                  <a:moveTo>
                    <a:pt x="1180" y="0"/>
                  </a:moveTo>
                  <a:cubicBezTo>
                    <a:pt x="745" y="0"/>
                    <a:pt x="1" y="652"/>
                    <a:pt x="745" y="652"/>
                  </a:cubicBezTo>
                  <a:cubicBezTo>
                    <a:pt x="1180" y="652"/>
                    <a:pt x="1924"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3"/>
            <p:cNvSpPr/>
            <p:nvPr/>
          </p:nvSpPr>
          <p:spPr>
            <a:xfrm>
              <a:off x="4789275" y="177368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3"/>
            <p:cNvSpPr/>
            <p:nvPr/>
          </p:nvSpPr>
          <p:spPr>
            <a:xfrm>
              <a:off x="4614800" y="1852788"/>
              <a:ext cx="48100" cy="18625"/>
            </a:xfrm>
            <a:custGeom>
              <a:rect b="b" l="l" r="r" t="t"/>
              <a:pathLst>
                <a:path extrusionOk="0" h="745" w="1924">
                  <a:moveTo>
                    <a:pt x="1179" y="0"/>
                  </a:moveTo>
                  <a:cubicBezTo>
                    <a:pt x="683" y="0"/>
                    <a:pt x="1" y="745"/>
                    <a:pt x="776" y="745"/>
                  </a:cubicBezTo>
                  <a:cubicBezTo>
                    <a:pt x="1241" y="745"/>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3"/>
            <p:cNvSpPr/>
            <p:nvPr/>
          </p:nvSpPr>
          <p:spPr>
            <a:xfrm>
              <a:off x="4577575" y="1790738"/>
              <a:ext cx="48875" cy="15550"/>
            </a:xfrm>
            <a:custGeom>
              <a:rect b="b" l="l" r="r" t="t"/>
              <a:pathLst>
                <a:path extrusionOk="0" h="622" w="1955">
                  <a:moveTo>
                    <a:pt x="1210" y="1"/>
                  </a:moveTo>
                  <a:cubicBezTo>
                    <a:pt x="807" y="1"/>
                    <a:pt x="1" y="621"/>
                    <a:pt x="745" y="621"/>
                  </a:cubicBezTo>
                  <a:cubicBezTo>
                    <a:pt x="1148"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3"/>
            <p:cNvSpPr/>
            <p:nvPr/>
          </p:nvSpPr>
          <p:spPr>
            <a:xfrm>
              <a:off x="4478325" y="1836513"/>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3"/>
            <p:cNvSpPr/>
            <p:nvPr/>
          </p:nvSpPr>
          <p:spPr>
            <a:xfrm>
              <a:off x="4523300" y="1889238"/>
              <a:ext cx="49650" cy="13200"/>
            </a:xfrm>
            <a:custGeom>
              <a:rect b="b" l="l" r="r" t="t"/>
              <a:pathLst>
                <a:path extrusionOk="0" h="528" w="1986">
                  <a:moveTo>
                    <a:pt x="1241" y="0"/>
                  </a:moveTo>
                  <a:cubicBezTo>
                    <a:pt x="869" y="0"/>
                    <a:pt x="0" y="528"/>
                    <a:pt x="776" y="528"/>
                  </a:cubicBezTo>
                  <a:cubicBezTo>
                    <a:pt x="1117" y="528"/>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3"/>
            <p:cNvSpPr/>
            <p:nvPr/>
          </p:nvSpPr>
          <p:spPr>
            <a:xfrm>
              <a:off x="4406200" y="1883038"/>
              <a:ext cx="41125" cy="19400"/>
            </a:xfrm>
            <a:custGeom>
              <a:rect b="b" l="l" r="r" t="t"/>
              <a:pathLst>
                <a:path extrusionOk="0" h="776" w="1645">
                  <a:moveTo>
                    <a:pt x="869" y="0"/>
                  </a:moveTo>
                  <a:cubicBezTo>
                    <a:pt x="249" y="0"/>
                    <a:pt x="0" y="776"/>
                    <a:pt x="776"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3"/>
            <p:cNvSpPr/>
            <p:nvPr/>
          </p:nvSpPr>
          <p:spPr>
            <a:xfrm>
              <a:off x="4296850" y="1914038"/>
              <a:ext cx="45000" cy="10900"/>
            </a:xfrm>
            <a:custGeom>
              <a:rect b="b" l="l" r="r" t="t"/>
              <a:pathLst>
                <a:path extrusionOk="0" h="436" w="1800">
                  <a:moveTo>
                    <a:pt x="1272" y="1"/>
                  </a:moveTo>
                  <a:cubicBezTo>
                    <a:pt x="1024" y="1"/>
                    <a:pt x="1" y="435"/>
                    <a:pt x="528" y="435"/>
                  </a:cubicBezTo>
                  <a:cubicBezTo>
                    <a:pt x="745" y="435"/>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3"/>
            <p:cNvSpPr/>
            <p:nvPr/>
          </p:nvSpPr>
          <p:spPr>
            <a:xfrm>
              <a:off x="4226275" y="1896988"/>
              <a:ext cx="45025" cy="10875"/>
            </a:xfrm>
            <a:custGeom>
              <a:rect b="b" l="l" r="r" t="t"/>
              <a:pathLst>
                <a:path extrusionOk="0" h="435" w="1801">
                  <a:moveTo>
                    <a:pt x="1242" y="1"/>
                  </a:moveTo>
                  <a:cubicBezTo>
                    <a:pt x="1025" y="1"/>
                    <a:pt x="1" y="435"/>
                    <a:pt x="528" y="435"/>
                  </a:cubicBezTo>
                  <a:cubicBezTo>
                    <a:pt x="745" y="435"/>
                    <a:pt x="1800"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3"/>
            <p:cNvSpPr/>
            <p:nvPr/>
          </p:nvSpPr>
          <p:spPr>
            <a:xfrm>
              <a:off x="4203800" y="184116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3"/>
            <p:cNvSpPr/>
            <p:nvPr/>
          </p:nvSpPr>
          <p:spPr>
            <a:xfrm>
              <a:off x="4278250" y="1868288"/>
              <a:ext cx="41125" cy="20975"/>
            </a:xfrm>
            <a:custGeom>
              <a:rect b="b" l="l" r="r" t="t"/>
              <a:pathLst>
                <a:path extrusionOk="0" h="839" w="1645">
                  <a:moveTo>
                    <a:pt x="869" y="1"/>
                  </a:moveTo>
                  <a:cubicBezTo>
                    <a:pt x="217" y="1"/>
                    <a:pt x="0" y="838"/>
                    <a:pt x="776" y="838"/>
                  </a:cubicBezTo>
                  <a:cubicBezTo>
                    <a:pt x="1427" y="838"/>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3"/>
            <p:cNvSpPr/>
            <p:nvPr/>
          </p:nvSpPr>
          <p:spPr>
            <a:xfrm>
              <a:off x="4347250" y="1849688"/>
              <a:ext cx="45025" cy="11650"/>
            </a:xfrm>
            <a:custGeom>
              <a:rect b="b" l="l" r="r" t="t"/>
              <a:pathLst>
                <a:path extrusionOk="0" h="466" w="1801">
                  <a:moveTo>
                    <a:pt x="1273" y="0"/>
                  </a:moveTo>
                  <a:cubicBezTo>
                    <a:pt x="1025" y="0"/>
                    <a:pt x="1" y="466"/>
                    <a:pt x="528" y="466"/>
                  </a:cubicBezTo>
                  <a:cubicBezTo>
                    <a:pt x="776" y="466"/>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3"/>
            <p:cNvSpPr/>
            <p:nvPr/>
          </p:nvSpPr>
          <p:spPr>
            <a:xfrm>
              <a:off x="4279025" y="1821763"/>
              <a:ext cx="40350" cy="20975"/>
            </a:xfrm>
            <a:custGeom>
              <a:rect b="b" l="l" r="r" t="t"/>
              <a:pathLst>
                <a:path extrusionOk="0" h="839" w="1614">
                  <a:moveTo>
                    <a:pt x="838" y="1"/>
                  </a:moveTo>
                  <a:cubicBezTo>
                    <a:pt x="186" y="1"/>
                    <a:pt x="0" y="838"/>
                    <a:pt x="745" y="838"/>
                  </a:cubicBezTo>
                  <a:cubicBezTo>
                    <a:pt x="1396" y="838"/>
                    <a:pt x="1613"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3"/>
            <p:cNvSpPr/>
            <p:nvPr/>
          </p:nvSpPr>
          <p:spPr>
            <a:xfrm>
              <a:off x="4267375" y="1777563"/>
              <a:ext cx="49675" cy="13975"/>
            </a:xfrm>
            <a:custGeom>
              <a:rect b="b" l="l" r="r" t="t"/>
              <a:pathLst>
                <a:path extrusionOk="0" h="559" w="1987">
                  <a:moveTo>
                    <a:pt x="1211" y="1"/>
                  </a:moveTo>
                  <a:cubicBezTo>
                    <a:pt x="869" y="1"/>
                    <a:pt x="1" y="559"/>
                    <a:pt x="776" y="559"/>
                  </a:cubicBezTo>
                  <a:cubicBezTo>
                    <a:pt x="1149"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3"/>
            <p:cNvSpPr/>
            <p:nvPr/>
          </p:nvSpPr>
          <p:spPr>
            <a:xfrm>
              <a:off x="4380600" y="1779113"/>
              <a:ext cx="45775" cy="11650"/>
            </a:xfrm>
            <a:custGeom>
              <a:rect b="b" l="l" r="r" t="t"/>
              <a:pathLst>
                <a:path extrusionOk="0" h="466" w="1831">
                  <a:moveTo>
                    <a:pt x="1273" y="1"/>
                  </a:moveTo>
                  <a:cubicBezTo>
                    <a:pt x="1024"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3"/>
            <p:cNvSpPr/>
            <p:nvPr/>
          </p:nvSpPr>
          <p:spPr>
            <a:xfrm>
              <a:off x="4466675" y="1789188"/>
              <a:ext cx="48900" cy="17100"/>
            </a:xfrm>
            <a:custGeom>
              <a:rect b="b" l="l" r="r" t="t"/>
              <a:pathLst>
                <a:path extrusionOk="0" h="684" w="1956">
                  <a:moveTo>
                    <a:pt x="1180" y="1"/>
                  </a:moveTo>
                  <a:cubicBezTo>
                    <a:pt x="745" y="1"/>
                    <a:pt x="1" y="683"/>
                    <a:pt x="745" y="683"/>
                  </a:cubicBezTo>
                  <a:cubicBezTo>
                    <a:pt x="1211" y="683"/>
                    <a:pt x="1955"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3"/>
            <p:cNvSpPr/>
            <p:nvPr/>
          </p:nvSpPr>
          <p:spPr>
            <a:xfrm>
              <a:off x="4412400" y="1831063"/>
              <a:ext cx="48875" cy="14775"/>
            </a:xfrm>
            <a:custGeom>
              <a:rect b="b" l="l" r="r" t="t"/>
              <a:pathLst>
                <a:path extrusionOk="0" h="591" w="1955">
                  <a:moveTo>
                    <a:pt x="1210" y="1"/>
                  </a:moveTo>
                  <a:cubicBezTo>
                    <a:pt x="807" y="1"/>
                    <a:pt x="1"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3"/>
            <p:cNvSpPr/>
            <p:nvPr/>
          </p:nvSpPr>
          <p:spPr>
            <a:xfrm>
              <a:off x="4500025" y="1963688"/>
              <a:ext cx="48875" cy="12425"/>
            </a:xfrm>
            <a:custGeom>
              <a:rect b="b" l="l" r="r" t="t"/>
              <a:pathLst>
                <a:path extrusionOk="0" h="497" w="1955">
                  <a:moveTo>
                    <a:pt x="1211" y="0"/>
                  </a:moveTo>
                  <a:cubicBezTo>
                    <a:pt x="900" y="0"/>
                    <a:pt x="1" y="496"/>
                    <a:pt x="745" y="496"/>
                  </a:cubicBezTo>
                  <a:cubicBezTo>
                    <a:pt x="1086" y="496"/>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3"/>
            <p:cNvSpPr/>
            <p:nvPr/>
          </p:nvSpPr>
          <p:spPr>
            <a:xfrm>
              <a:off x="4376725" y="1952813"/>
              <a:ext cx="40350" cy="20975"/>
            </a:xfrm>
            <a:custGeom>
              <a:rect b="b" l="l" r="r" t="t"/>
              <a:pathLst>
                <a:path extrusionOk="0" h="839" w="1614">
                  <a:moveTo>
                    <a:pt x="869" y="1"/>
                  </a:moveTo>
                  <a:cubicBezTo>
                    <a:pt x="218" y="1"/>
                    <a:pt x="1" y="838"/>
                    <a:pt x="776" y="838"/>
                  </a:cubicBezTo>
                  <a:cubicBezTo>
                    <a:pt x="1428"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3"/>
            <p:cNvSpPr/>
            <p:nvPr/>
          </p:nvSpPr>
          <p:spPr>
            <a:xfrm>
              <a:off x="4432575" y="1948163"/>
              <a:ext cx="48875" cy="16325"/>
            </a:xfrm>
            <a:custGeom>
              <a:rect b="b" l="l" r="r" t="t"/>
              <a:pathLst>
                <a:path extrusionOk="0" h="653" w="1955">
                  <a:moveTo>
                    <a:pt x="1210" y="1"/>
                  </a:moveTo>
                  <a:cubicBezTo>
                    <a:pt x="776" y="1"/>
                    <a:pt x="0" y="652"/>
                    <a:pt x="776" y="652"/>
                  </a:cubicBezTo>
                  <a:cubicBezTo>
                    <a:pt x="1210" y="652"/>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3"/>
            <p:cNvSpPr/>
            <p:nvPr/>
          </p:nvSpPr>
          <p:spPr>
            <a:xfrm>
              <a:off x="4634975" y="1941188"/>
              <a:ext cx="48875" cy="17100"/>
            </a:xfrm>
            <a:custGeom>
              <a:rect b="b" l="l" r="r" t="t"/>
              <a:pathLst>
                <a:path extrusionOk="0" h="684" w="1955">
                  <a:moveTo>
                    <a:pt x="1179" y="1"/>
                  </a:moveTo>
                  <a:cubicBezTo>
                    <a:pt x="745" y="1"/>
                    <a:pt x="0" y="683"/>
                    <a:pt x="745" y="683"/>
                  </a:cubicBezTo>
                  <a:cubicBezTo>
                    <a:pt x="1210" y="683"/>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3"/>
            <p:cNvSpPr/>
            <p:nvPr/>
          </p:nvSpPr>
          <p:spPr>
            <a:xfrm>
              <a:off x="4548100" y="1961363"/>
              <a:ext cx="47350" cy="17075"/>
            </a:xfrm>
            <a:custGeom>
              <a:rect b="b" l="l" r="r" t="t"/>
              <a:pathLst>
                <a:path extrusionOk="0" h="683" w="1894">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3"/>
            <p:cNvSpPr/>
            <p:nvPr/>
          </p:nvSpPr>
          <p:spPr>
            <a:xfrm>
              <a:off x="4712525" y="1913263"/>
              <a:ext cx="48875" cy="12450"/>
            </a:xfrm>
            <a:custGeom>
              <a:rect b="b" l="l" r="r" t="t"/>
              <a:pathLst>
                <a:path extrusionOk="0" h="498" w="1955">
                  <a:moveTo>
                    <a:pt x="1210" y="1"/>
                  </a:moveTo>
                  <a:cubicBezTo>
                    <a:pt x="838" y="1"/>
                    <a:pt x="0" y="497"/>
                    <a:pt x="745" y="497"/>
                  </a:cubicBezTo>
                  <a:cubicBezTo>
                    <a:pt x="1086" y="497"/>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3"/>
            <p:cNvSpPr/>
            <p:nvPr/>
          </p:nvSpPr>
          <p:spPr>
            <a:xfrm>
              <a:off x="4689250" y="1983838"/>
              <a:ext cx="41125" cy="19425"/>
            </a:xfrm>
            <a:custGeom>
              <a:rect b="b" l="l" r="r" t="t"/>
              <a:pathLst>
                <a:path extrusionOk="0" h="777" w="1645">
                  <a:moveTo>
                    <a:pt x="869" y="1"/>
                  </a:moveTo>
                  <a:cubicBezTo>
                    <a:pt x="249" y="1"/>
                    <a:pt x="0" y="776"/>
                    <a:pt x="776" y="776"/>
                  </a:cubicBezTo>
                  <a:cubicBezTo>
                    <a:pt x="1396" y="776"/>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3"/>
            <p:cNvSpPr/>
            <p:nvPr/>
          </p:nvSpPr>
          <p:spPr>
            <a:xfrm>
              <a:off x="4755950" y="2000138"/>
              <a:ext cx="48875" cy="13200"/>
            </a:xfrm>
            <a:custGeom>
              <a:rect b="b" l="l" r="r" t="t"/>
              <a:pathLst>
                <a:path extrusionOk="0" h="528" w="1955">
                  <a:moveTo>
                    <a:pt x="1210" y="0"/>
                  </a:moveTo>
                  <a:cubicBezTo>
                    <a:pt x="869" y="0"/>
                    <a:pt x="0" y="527"/>
                    <a:pt x="745" y="527"/>
                  </a:cubicBezTo>
                  <a:cubicBezTo>
                    <a:pt x="1086" y="527"/>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3"/>
            <p:cNvSpPr/>
            <p:nvPr/>
          </p:nvSpPr>
          <p:spPr>
            <a:xfrm>
              <a:off x="4662875" y="2037338"/>
              <a:ext cx="40350" cy="20975"/>
            </a:xfrm>
            <a:custGeom>
              <a:rect b="b" l="l" r="r" t="t"/>
              <a:pathLst>
                <a:path extrusionOk="0" h="839" w="1614">
                  <a:moveTo>
                    <a:pt x="838" y="1"/>
                  </a:moveTo>
                  <a:cubicBezTo>
                    <a:pt x="187" y="1"/>
                    <a:pt x="1" y="839"/>
                    <a:pt x="745" y="839"/>
                  </a:cubicBezTo>
                  <a:cubicBezTo>
                    <a:pt x="1397" y="83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3"/>
            <p:cNvSpPr/>
            <p:nvPr/>
          </p:nvSpPr>
          <p:spPr>
            <a:xfrm>
              <a:off x="4692350" y="2080013"/>
              <a:ext cx="48100" cy="16300"/>
            </a:xfrm>
            <a:custGeom>
              <a:rect b="b" l="l" r="r" t="t"/>
              <a:pathLst>
                <a:path extrusionOk="0" h="652" w="1924">
                  <a:moveTo>
                    <a:pt x="1179" y="0"/>
                  </a:moveTo>
                  <a:cubicBezTo>
                    <a:pt x="745" y="0"/>
                    <a:pt x="1" y="651"/>
                    <a:pt x="745" y="651"/>
                  </a:cubicBezTo>
                  <a:cubicBezTo>
                    <a:pt x="1179" y="651"/>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3"/>
            <p:cNvSpPr/>
            <p:nvPr/>
          </p:nvSpPr>
          <p:spPr>
            <a:xfrm>
              <a:off x="4783850" y="2111013"/>
              <a:ext cx="41125" cy="20975"/>
            </a:xfrm>
            <a:custGeom>
              <a:rect b="b" l="l" r="r" t="t"/>
              <a:pathLst>
                <a:path extrusionOk="0" h="839" w="1645">
                  <a:moveTo>
                    <a:pt x="869" y="1"/>
                  </a:moveTo>
                  <a:cubicBezTo>
                    <a:pt x="218" y="1"/>
                    <a:pt x="1" y="838"/>
                    <a:pt x="776" y="838"/>
                  </a:cubicBezTo>
                  <a:cubicBezTo>
                    <a:pt x="1397"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3"/>
            <p:cNvSpPr/>
            <p:nvPr/>
          </p:nvSpPr>
          <p:spPr>
            <a:xfrm>
              <a:off x="4719500" y="2147463"/>
              <a:ext cx="48100" cy="15550"/>
            </a:xfrm>
            <a:custGeom>
              <a:rect b="b" l="l" r="r" t="t"/>
              <a:pathLst>
                <a:path extrusionOk="0" h="622" w="1924">
                  <a:moveTo>
                    <a:pt x="1179" y="1"/>
                  </a:moveTo>
                  <a:cubicBezTo>
                    <a:pt x="745" y="1"/>
                    <a:pt x="0" y="621"/>
                    <a:pt x="745" y="621"/>
                  </a:cubicBezTo>
                  <a:cubicBezTo>
                    <a:pt x="1179" y="621"/>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3"/>
            <p:cNvSpPr/>
            <p:nvPr/>
          </p:nvSpPr>
          <p:spPr>
            <a:xfrm>
              <a:off x="4766025" y="2066813"/>
              <a:ext cx="48875" cy="15550"/>
            </a:xfrm>
            <a:custGeom>
              <a:rect b="b" l="l" r="r" t="t"/>
              <a:pathLst>
                <a:path extrusionOk="0" h="622" w="1955">
                  <a:moveTo>
                    <a:pt x="1210" y="1"/>
                  </a:moveTo>
                  <a:cubicBezTo>
                    <a:pt x="776" y="1"/>
                    <a:pt x="0" y="621"/>
                    <a:pt x="745" y="621"/>
                  </a:cubicBezTo>
                  <a:cubicBezTo>
                    <a:pt x="1179"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3"/>
            <p:cNvSpPr/>
            <p:nvPr/>
          </p:nvSpPr>
          <p:spPr>
            <a:xfrm>
              <a:off x="4774550" y="1948938"/>
              <a:ext cx="40350" cy="21750"/>
            </a:xfrm>
            <a:custGeom>
              <a:rect b="b" l="l" r="r" t="t"/>
              <a:pathLst>
                <a:path extrusionOk="0" h="870" w="1614">
                  <a:moveTo>
                    <a:pt x="838" y="1"/>
                  </a:moveTo>
                  <a:cubicBezTo>
                    <a:pt x="187" y="1"/>
                    <a:pt x="1" y="869"/>
                    <a:pt x="745" y="869"/>
                  </a:cubicBezTo>
                  <a:cubicBezTo>
                    <a:pt x="1396" y="86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3"/>
            <p:cNvSpPr/>
            <p:nvPr/>
          </p:nvSpPr>
          <p:spPr>
            <a:xfrm>
              <a:off x="4806350" y="1862088"/>
              <a:ext cx="48875" cy="13200"/>
            </a:xfrm>
            <a:custGeom>
              <a:rect b="b" l="l" r="r" t="t"/>
              <a:pathLst>
                <a:path extrusionOk="0" h="528" w="1955">
                  <a:moveTo>
                    <a:pt x="1210" y="1"/>
                  </a:moveTo>
                  <a:cubicBezTo>
                    <a:pt x="869" y="1"/>
                    <a:pt x="0" y="528"/>
                    <a:pt x="745" y="528"/>
                  </a:cubicBezTo>
                  <a:cubicBezTo>
                    <a:pt x="1117" y="528"/>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3"/>
            <p:cNvSpPr/>
            <p:nvPr/>
          </p:nvSpPr>
          <p:spPr>
            <a:xfrm>
              <a:off x="4918025" y="1922588"/>
              <a:ext cx="48875" cy="13975"/>
            </a:xfrm>
            <a:custGeom>
              <a:rect b="b" l="l" r="r" t="t"/>
              <a:pathLst>
                <a:path extrusionOk="0" h="559" w="1955">
                  <a:moveTo>
                    <a:pt x="1210" y="0"/>
                  </a:moveTo>
                  <a:cubicBezTo>
                    <a:pt x="838" y="0"/>
                    <a:pt x="0" y="558"/>
                    <a:pt x="745" y="558"/>
                  </a:cubicBezTo>
                  <a:cubicBezTo>
                    <a:pt x="1086" y="558"/>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3"/>
            <p:cNvSpPr/>
            <p:nvPr/>
          </p:nvSpPr>
          <p:spPr>
            <a:xfrm>
              <a:off x="4854425" y="1950488"/>
              <a:ext cx="47325" cy="17875"/>
            </a:xfrm>
            <a:custGeom>
              <a:rect b="b" l="l" r="r" t="t"/>
              <a:pathLst>
                <a:path extrusionOk="0" h="715" w="1893">
                  <a:moveTo>
                    <a:pt x="1148" y="1"/>
                  </a:moveTo>
                  <a:cubicBezTo>
                    <a:pt x="683" y="1"/>
                    <a:pt x="1"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3"/>
            <p:cNvSpPr/>
            <p:nvPr/>
          </p:nvSpPr>
          <p:spPr>
            <a:xfrm>
              <a:off x="4842025" y="1910938"/>
              <a:ext cx="45000" cy="10125"/>
            </a:xfrm>
            <a:custGeom>
              <a:rect b="b" l="l" r="r" t="t"/>
              <a:pathLst>
                <a:path extrusionOk="0" h="405" w="1800">
                  <a:moveTo>
                    <a:pt x="1272" y="1"/>
                  </a:moveTo>
                  <a:cubicBezTo>
                    <a:pt x="1055" y="1"/>
                    <a:pt x="0" y="404"/>
                    <a:pt x="528" y="404"/>
                  </a:cubicBezTo>
                  <a:cubicBezTo>
                    <a:pt x="745" y="404"/>
                    <a:pt x="1799"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3"/>
            <p:cNvSpPr/>
            <p:nvPr/>
          </p:nvSpPr>
          <p:spPr>
            <a:xfrm>
              <a:off x="4921125" y="1854338"/>
              <a:ext cx="48875" cy="15525"/>
            </a:xfrm>
            <a:custGeom>
              <a:rect b="b" l="l" r="r" t="t"/>
              <a:pathLst>
                <a:path extrusionOk="0" h="621" w="1955">
                  <a:moveTo>
                    <a:pt x="1210" y="0"/>
                  </a:moveTo>
                  <a:cubicBezTo>
                    <a:pt x="776" y="0"/>
                    <a:pt x="0" y="621"/>
                    <a:pt x="745"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3"/>
            <p:cNvSpPr/>
            <p:nvPr/>
          </p:nvSpPr>
          <p:spPr>
            <a:xfrm>
              <a:off x="5008750" y="1891563"/>
              <a:ext cx="48875" cy="15525"/>
            </a:xfrm>
            <a:custGeom>
              <a:rect b="b" l="l" r="r" t="t"/>
              <a:pathLst>
                <a:path extrusionOk="0" h="621" w="1955">
                  <a:moveTo>
                    <a:pt x="1179" y="0"/>
                  </a:moveTo>
                  <a:cubicBezTo>
                    <a:pt x="776" y="0"/>
                    <a:pt x="0" y="621"/>
                    <a:pt x="745" y="621"/>
                  </a:cubicBezTo>
                  <a:cubicBezTo>
                    <a:pt x="1179" y="621"/>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3"/>
            <p:cNvSpPr/>
            <p:nvPr/>
          </p:nvSpPr>
          <p:spPr>
            <a:xfrm>
              <a:off x="4968425" y="196911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3"/>
            <p:cNvSpPr/>
            <p:nvPr/>
          </p:nvSpPr>
          <p:spPr>
            <a:xfrm>
              <a:off x="5039000" y="1976863"/>
              <a:ext cx="48875" cy="13975"/>
            </a:xfrm>
            <a:custGeom>
              <a:rect b="b" l="l" r="r" t="t"/>
              <a:pathLst>
                <a:path extrusionOk="0" h="559" w="1955">
                  <a:moveTo>
                    <a:pt x="1210" y="0"/>
                  </a:moveTo>
                  <a:cubicBezTo>
                    <a:pt x="869" y="0"/>
                    <a:pt x="0" y="559"/>
                    <a:pt x="745" y="559"/>
                  </a:cubicBezTo>
                  <a:cubicBezTo>
                    <a:pt x="1086" y="559"/>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3"/>
            <p:cNvSpPr/>
            <p:nvPr/>
          </p:nvSpPr>
          <p:spPr>
            <a:xfrm>
              <a:off x="5130500" y="1949713"/>
              <a:ext cx="41125" cy="20200"/>
            </a:xfrm>
            <a:custGeom>
              <a:rect b="b" l="l" r="r" t="t"/>
              <a:pathLst>
                <a:path extrusionOk="0" h="808" w="1645">
                  <a:moveTo>
                    <a:pt x="869" y="1"/>
                  </a:moveTo>
                  <a:cubicBezTo>
                    <a:pt x="218" y="1"/>
                    <a:pt x="0" y="807"/>
                    <a:pt x="776" y="807"/>
                  </a:cubicBezTo>
                  <a:cubicBezTo>
                    <a:pt x="1396" y="807"/>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3"/>
            <p:cNvSpPr/>
            <p:nvPr/>
          </p:nvSpPr>
          <p:spPr>
            <a:xfrm>
              <a:off x="5066125" y="1914038"/>
              <a:ext cx="48125" cy="17100"/>
            </a:xfrm>
            <a:custGeom>
              <a:rect b="b" l="l" r="r" t="t"/>
              <a:pathLst>
                <a:path extrusionOk="0" h="684" w="1925">
                  <a:moveTo>
                    <a:pt x="1180" y="1"/>
                  </a:moveTo>
                  <a:cubicBezTo>
                    <a:pt x="714" y="1"/>
                    <a:pt x="1" y="683"/>
                    <a:pt x="745" y="683"/>
                  </a:cubicBezTo>
                  <a:cubicBezTo>
                    <a:pt x="1211" y="683"/>
                    <a:pt x="1924"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3"/>
            <p:cNvSpPr/>
            <p:nvPr/>
          </p:nvSpPr>
          <p:spPr>
            <a:xfrm>
              <a:off x="5116550" y="1860538"/>
              <a:ext cx="48875" cy="16325"/>
            </a:xfrm>
            <a:custGeom>
              <a:rect b="b" l="l" r="r" t="t"/>
              <a:pathLst>
                <a:path extrusionOk="0" h="653" w="1955">
                  <a:moveTo>
                    <a:pt x="1179" y="1"/>
                  </a:moveTo>
                  <a:cubicBezTo>
                    <a:pt x="745" y="1"/>
                    <a:pt x="0" y="652"/>
                    <a:pt x="745" y="652"/>
                  </a:cubicBezTo>
                  <a:cubicBezTo>
                    <a:pt x="1179" y="652"/>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3"/>
            <p:cNvSpPr/>
            <p:nvPr/>
          </p:nvSpPr>
          <p:spPr>
            <a:xfrm>
              <a:off x="5188650" y="1829513"/>
              <a:ext cx="45800" cy="11675"/>
            </a:xfrm>
            <a:custGeom>
              <a:rect b="b" l="l" r="r" t="t"/>
              <a:pathLst>
                <a:path extrusionOk="0" h="467" w="1832">
                  <a:moveTo>
                    <a:pt x="1273" y="1"/>
                  </a:moveTo>
                  <a:cubicBezTo>
                    <a:pt x="1025" y="1"/>
                    <a:pt x="1" y="466"/>
                    <a:pt x="559" y="466"/>
                  </a:cubicBezTo>
                  <a:cubicBezTo>
                    <a:pt x="807"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3"/>
            <p:cNvSpPr/>
            <p:nvPr/>
          </p:nvSpPr>
          <p:spPr>
            <a:xfrm>
              <a:off x="5237525" y="1794613"/>
              <a:ext cx="48875" cy="14000"/>
            </a:xfrm>
            <a:custGeom>
              <a:rect b="b" l="l" r="r" t="t"/>
              <a:pathLst>
                <a:path extrusionOk="0" h="560" w="1955">
                  <a:moveTo>
                    <a:pt x="1210" y="1"/>
                  </a:moveTo>
                  <a:cubicBezTo>
                    <a:pt x="807"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3"/>
            <p:cNvSpPr/>
            <p:nvPr/>
          </p:nvSpPr>
          <p:spPr>
            <a:xfrm>
              <a:off x="5303425" y="1806263"/>
              <a:ext cx="45000" cy="10875"/>
            </a:xfrm>
            <a:custGeom>
              <a:rect b="b" l="l" r="r" t="t"/>
              <a:pathLst>
                <a:path extrusionOk="0" h="435" w="1800">
                  <a:moveTo>
                    <a:pt x="1273" y="0"/>
                  </a:moveTo>
                  <a:cubicBezTo>
                    <a:pt x="1024" y="0"/>
                    <a:pt x="1" y="435"/>
                    <a:pt x="528" y="435"/>
                  </a:cubicBezTo>
                  <a:cubicBezTo>
                    <a:pt x="776" y="435"/>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3"/>
            <p:cNvSpPr/>
            <p:nvPr/>
          </p:nvSpPr>
          <p:spPr>
            <a:xfrm>
              <a:off x="5346075" y="1843488"/>
              <a:ext cx="47325" cy="17075"/>
            </a:xfrm>
            <a:custGeom>
              <a:rect b="b" l="l" r="r" t="t"/>
              <a:pathLst>
                <a:path extrusionOk="0" h="683" w="1893">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3"/>
            <p:cNvSpPr/>
            <p:nvPr/>
          </p:nvSpPr>
          <p:spPr>
            <a:xfrm>
              <a:off x="5274750" y="1901638"/>
              <a:ext cx="48875" cy="15550"/>
            </a:xfrm>
            <a:custGeom>
              <a:rect b="b" l="l" r="r" t="t"/>
              <a:pathLst>
                <a:path extrusionOk="0" h="622" w="1955">
                  <a:moveTo>
                    <a:pt x="1210" y="1"/>
                  </a:moveTo>
                  <a:cubicBezTo>
                    <a:pt x="807" y="1"/>
                    <a:pt x="0" y="621"/>
                    <a:pt x="745" y="621"/>
                  </a:cubicBezTo>
                  <a:cubicBezTo>
                    <a:pt x="1148" y="621"/>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3"/>
            <p:cNvSpPr/>
            <p:nvPr/>
          </p:nvSpPr>
          <p:spPr>
            <a:xfrm>
              <a:off x="5208050" y="1960588"/>
              <a:ext cx="41125" cy="19400"/>
            </a:xfrm>
            <a:custGeom>
              <a:rect b="b" l="l" r="r" t="t"/>
              <a:pathLst>
                <a:path extrusionOk="0" h="776" w="1645">
                  <a:moveTo>
                    <a:pt x="869" y="0"/>
                  </a:moveTo>
                  <a:cubicBezTo>
                    <a:pt x="249" y="0"/>
                    <a:pt x="0" y="776"/>
                    <a:pt x="745"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3"/>
            <p:cNvSpPr/>
            <p:nvPr/>
          </p:nvSpPr>
          <p:spPr>
            <a:xfrm>
              <a:off x="5159975" y="1891563"/>
              <a:ext cx="48875" cy="15525"/>
            </a:xfrm>
            <a:custGeom>
              <a:rect b="b" l="l" r="r" t="t"/>
              <a:pathLst>
                <a:path extrusionOk="0" h="621" w="1955">
                  <a:moveTo>
                    <a:pt x="1210" y="0"/>
                  </a:moveTo>
                  <a:cubicBezTo>
                    <a:pt x="807" y="0"/>
                    <a:pt x="0" y="621"/>
                    <a:pt x="776"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3"/>
            <p:cNvSpPr/>
            <p:nvPr/>
          </p:nvSpPr>
          <p:spPr>
            <a:xfrm>
              <a:off x="5254575" y="1852013"/>
              <a:ext cx="48875" cy="13200"/>
            </a:xfrm>
            <a:custGeom>
              <a:rect b="b" l="l" r="r" t="t"/>
              <a:pathLst>
                <a:path extrusionOk="0" h="528" w="1955">
                  <a:moveTo>
                    <a:pt x="1210" y="0"/>
                  </a:moveTo>
                  <a:cubicBezTo>
                    <a:pt x="838" y="0"/>
                    <a:pt x="1" y="528"/>
                    <a:pt x="745" y="528"/>
                  </a:cubicBezTo>
                  <a:cubicBezTo>
                    <a:pt x="1086" y="528"/>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9" name="Google Shape;2629;p23"/>
          <p:cNvGrpSpPr/>
          <p:nvPr/>
        </p:nvGrpSpPr>
        <p:grpSpPr>
          <a:xfrm rot="-8100000">
            <a:off x="6382755" y="-253048"/>
            <a:ext cx="830250" cy="1464437"/>
            <a:chOff x="2797700" y="3217325"/>
            <a:chExt cx="682725" cy="1204225"/>
          </a:xfrm>
        </p:grpSpPr>
        <p:sp>
          <p:nvSpPr>
            <p:cNvPr id="2630" name="Google Shape;2630;p23"/>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3"/>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3"/>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3"/>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3"/>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3"/>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3"/>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7" name="Google Shape;2637;p23"/>
          <p:cNvSpPr/>
          <p:nvPr/>
        </p:nvSpPr>
        <p:spPr>
          <a:xfrm flipH="1" rot="10799784">
            <a:off x="1321967" y="-445927"/>
            <a:ext cx="1751608" cy="1566088"/>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8" name="Google Shape;2638;p23"/>
          <p:cNvGrpSpPr/>
          <p:nvPr/>
        </p:nvGrpSpPr>
        <p:grpSpPr>
          <a:xfrm flipH="1" rot="-1844995">
            <a:off x="3700491" y="4073717"/>
            <a:ext cx="1152957" cy="1851573"/>
            <a:chOff x="2402100" y="3854125"/>
            <a:chExt cx="435600" cy="698825"/>
          </a:xfrm>
        </p:grpSpPr>
        <p:sp>
          <p:nvSpPr>
            <p:cNvPr id="2639" name="Google Shape;2639;p23"/>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3"/>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3"/>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3"/>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3"/>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3"/>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3"/>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3"/>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3"/>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3"/>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3"/>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3"/>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3"/>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2" name="Google Shape;2652;p23"/>
          <p:cNvGrpSpPr/>
          <p:nvPr/>
        </p:nvGrpSpPr>
        <p:grpSpPr>
          <a:xfrm rot="-729370">
            <a:off x="-351059" y="2414925"/>
            <a:ext cx="1481061" cy="2494697"/>
            <a:chOff x="3026750" y="1552825"/>
            <a:chExt cx="1108700" cy="1867600"/>
          </a:xfrm>
        </p:grpSpPr>
        <p:sp>
          <p:nvSpPr>
            <p:cNvPr id="2653" name="Google Shape;2653;p23"/>
            <p:cNvSpPr/>
            <p:nvPr/>
          </p:nvSpPr>
          <p:spPr>
            <a:xfrm>
              <a:off x="3517625" y="1552825"/>
              <a:ext cx="235775" cy="558625"/>
            </a:xfrm>
            <a:custGeom>
              <a:rect b="b" l="l" r="r" t="t"/>
              <a:pathLst>
                <a:path extrusionOk="0" h="22345" w="9431">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3"/>
            <p:cNvSpPr/>
            <p:nvPr/>
          </p:nvSpPr>
          <p:spPr>
            <a:xfrm>
              <a:off x="3666525" y="1821075"/>
              <a:ext cx="411675" cy="323500"/>
            </a:xfrm>
            <a:custGeom>
              <a:rect b="b" l="l" r="r" t="t"/>
              <a:pathLst>
                <a:path extrusionOk="0" h="12940" w="16467">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3"/>
            <p:cNvSpPr/>
            <p:nvPr/>
          </p:nvSpPr>
          <p:spPr>
            <a:xfrm>
              <a:off x="3382700" y="1934550"/>
              <a:ext cx="340975" cy="237375"/>
            </a:xfrm>
            <a:custGeom>
              <a:rect b="b" l="l" r="r" t="t"/>
              <a:pathLst>
                <a:path extrusionOk="0" h="9495" w="13639">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3"/>
            <p:cNvSpPr/>
            <p:nvPr/>
          </p:nvSpPr>
          <p:spPr>
            <a:xfrm>
              <a:off x="3696300" y="2037575"/>
              <a:ext cx="439150" cy="352000"/>
            </a:xfrm>
            <a:custGeom>
              <a:rect b="b" l="l" r="r" t="t"/>
              <a:pathLst>
                <a:path extrusionOk="0" h="14080" w="17566">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3"/>
            <p:cNvSpPr/>
            <p:nvPr/>
          </p:nvSpPr>
          <p:spPr>
            <a:xfrm>
              <a:off x="3363300" y="2187475"/>
              <a:ext cx="369775" cy="331275"/>
            </a:xfrm>
            <a:custGeom>
              <a:rect b="b" l="l" r="r" t="t"/>
              <a:pathLst>
                <a:path extrusionOk="0" h="13251" w="14791">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3"/>
            <p:cNvSpPr/>
            <p:nvPr/>
          </p:nvSpPr>
          <p:spPr>
            <a:xfrm>
              <a:off x="3636250" y="2375375"/>
              <a:ext cx="441475" cy="350150"/>
            </a:xfrm>
            <a:custGeom>
              <a:rect b="b" l="l" r="r" t="t"/>
              <a:pathLst>
                <a:path extrusionOk="0" h="14006" w="17659">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3"/>
            <p:cNvSpPr/>
            <p:nvPr/>
          </p:nvSpPr>
          <p:spPr>
            <a:xfrm>
              <a:off x="3266925" y="2664000"/>
              <a:ext cx="420475" cy="134025"/>
            </a:xfrm>
            <a:custGeom>
              <a:rect b="b" l="l" r="r" t="t"/>
              <a:pathLst>
                <a:path extrusionOk="0" h="5361" w="16819">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3"/>
            <p:cNvSpPr/>
            <p:nvPr/>
          </p:nvSpPr>
          <p:spPr>
            <a:xfrm>
              <a:off x="3501350" y="2560000"/>
              <a:ext cx="177875" cy="161425"/>
            </a:xfrm>
            <a:custGeom>
              <a:rect b="b" l="l" r="r" t="t"/>
              <a:pathLst>
                <a:path extrusionOk="0" h="6457" w="7115">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3"/>
            <p:cNvSpPr/>
            <p:nvPr/>
          </p:nvSpPr>
          <p:spPr>
            <a:xfrm>
              <a:off x="3631300" y="2657975"/>
              <a:ext cx="311325" cy="64150"/>
            </a:xfrm>
            <a:custGeom>
              <a:rect b="b" l="l" r="r" t="t"/>
              <a:pathLst>
                <a:path extrusionOk="0" h="2566" w="12453">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3"/>
            <p:cNvSpPr/>
            <p:nvPr/>
          </p:nvSpPr>
          <p:spPr>
            <a:xfrm>
              <a:off x="3596925" y="2760425"/>
              <a:ext cx="204875" cy="192375"/>
            </a:xfrm>
            <a:custGeom>
              <a:rect b="b" l="l" r="r" t="t"/>
              <a:pathLst>
                <a:path extrusionOk="0" h="7695" w="8195">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3"/>
            <p:cNvSpPr/>
            <p:nvPr/>
          </p:nvSpPr>
          <p:spPr>
            <a:xfrm>
              <a:off x="3388900" y="2884800"/>
              <a:ext cx="251650" cy="86400"/>
            </a:xfrm>
            <a:custGeom>
              <a:rect b="b" l="l" r="r" t="t"/>
              <a:pathLst>
                <a:path extrusionOk="0" h="3456" w="10066">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3"/>
            <p:cNvSpPr/>
            <p:nvPr/>
          </p:nvSpPr>
          <p:spPr>
            <a:xfrm>
              <a:off x="3060100" y="2488550"/>
              <a:ext cx="300900" cy="466975"/>
            </a:xfrm>
            <a:custGeom>
              <a:rect b="b" l="l" r="r" t="t"/>
              <a:pathLst>
                <a:path extrusionOk="0" h="18679" w="12036">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3"/>
            <p:cNvSpPr/>
            <p:nvPr/>
          </p:nvSpPr>
          <p:spPr>
            <a:xfrm>
              <a:off x="3026750" y="2889000"/>
              <a:ext cx="333600" cy="115875"/>
            </a:xfrm>
            <a:custGeom>
              <a:rect b="b" l="l" r="r" t="t"/>
              <a:pathLst>
                <a:path extrusionOk="0" h="4635" w="13344">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3"/>
            <p:cNvSpPr/>
            <p:nvPr/>
          </p:nvSpPr>
          <p:spPr>
            <a:xfrm>
              <a:off x="3103525" y="3018500"/>
              <a:ext cx="382200" cy="152775"/>
            </a:xfrm>
            <a:custGeom>
              <a:rect b="b" l="l" r="r" t="t"/>
              <a:pathLst>
                <a:path extrusionOk="0" h="6111" w="15288">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3"/>
            <p:cNvSpPr/>
            <p:nvPr/>
          </p:nvSpPr>
          <p:spPr>
            <a:xfrm>
              <a:off x="3296100" y="3087275"/>
              <a:ext cx="216125" cy="333150"/>
            </a:xfrm>
            <a:custGeom>
              <a:rect b="b" l="l" r="r" t="t"/>
              <a:pathLst>
                <a:path extrusionOk="0" h="13326" w="8645">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3"/>
            <p:cNvSpPr/>
            <p:nvPr/>
          </p:nvSpPr>
          <p:spPr>
            <a:xfrm>
              <a:off x="3568025" y="2838900"/>
              <a:ext cx="380325" cy="518525"/>
            </a:xfrm>
            <a:custGeom>
              <a:rect b="b" l="l" r="r" t="t"/>
              <a:pathLst>
                <a:path extrusionOk="0" h="20741" w="15213">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3"/>
            <p:cNvSpPr/>
            <p:nvPr/>
          </p:nvSpPr>
          <p:spPr>
            <a:xfrm>
              <a:off x="3653750" y="3228600"/>
              <a:ext cx="477550" cy="187900"/>
            </a:xfrm>
            <a:custGeom>
              <a:rect b="b" l="l" r="r" t="t"/>
              <a:pathLst>
                <a:path extrusionOk="0" h="7516" w="19102">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3"/>
            <p:cNvSpPr/>
            <p:nvPr/>
          </p:nvSpPr>
          <p:spPr>
            <a:xfrm>
              <a:off x="3316825" y="2947825"/>
              <a:ext cx="291075" cy="292850"/>
            </a:xfrm>
            <a:custGeom>
              <a:rect b="b" l="l" r="r" t="t"/>
              <a:pathLst>
                <a:path extrusionOk="0" h="11714" w="11643">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3"/>
            <p:cNvSpPr/>
            <p:nvPr/>
          </p:nvSpPr>
          <p:spPr>
            <a:xfrm>
              <a:off x="3592850" y="2082700"/>
              <a:ext cx="154350" cy="1167000"/>
            </a:xfrm>
            <a:custGeom>
              <a:rect b="b" l="l" r="r" t="t"/>
              <a:pathLst>
                <a:path extrusionOk="0" h="46680" w="6174">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2" name="Google Shape;2672;p23"/>
          <p:cNvGrpSpPr/>
          <p:nvPr/>
        </p:nvGrpSpPr>
        <p:grpSpPr>
          <a:xfrm>
            <a:off x="714288" y="1454150"/>
            <a:ext cx="700450" cy="636075"/>
            <a:chOff x="3652400" y="3788700"/>
            <a:chExt cx="700450" cy="636075"/>
          </a:xfrm>
        </p:grpSpPr>
        <p:sp>
          <p:nvSpPr>
            <p:cNvPr id="2673" name="Google Shape;2673;p23"/>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3"/>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3"/>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3"/>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3"/>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3"/>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3"/>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3"/>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3"/>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3"/>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3"/>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3"/>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3"/>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3"/>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3"/>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8" name="Google Shape;2688;p23"/>
          <p:cNvGrpSpPr/>
          <p:nvPr/>
        </p:nvGrpSpPr>
        <p:grpSpPr>
          <a:xfrm rot="-9204427">
            <a:off x="-756150" y="-605782"/>
            <a:ext cx="1987515" cy="1481882"/>
            <a:chOff x="4500175" y="3779525"/>
            <a:chExt cx="1136425" cy="847075"/>
          </a:xfrm>
        </p:grpSpPr>
        <p:sp>
          <p:nvSpPr>
            <p:cNvPr id="2689" name="Google Shape;2689;p23"/>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3"/>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3"/>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3"/>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3"/>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3"/>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3"/>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3"/>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3"/>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3"/>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3"/>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0" name="Google Shape;2700;p23"/>
          <p:cNvGrpSpPr/>
          <p:nvPr/>
        </p:nvGrpSpPr>
        <p:grpSpPr>
          <a:xfrm flipH="1" rot="7750108">
            <a:off x="4878738" y="-724361"/>
            <a:ext cx="952509" cy="1529675"/>
            <a:chOff x="2402100" y="3854125"/>
            <a:chExt cx="435600" cy="698825"/>
          </a:xfrm>
        </p:grpSpPr>
        <p:sp>
          <p:nvSpPr>
            <p:cNvPr id="2701" name="Google Shape;2701;p23"/>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3"/>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3"/>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3"/>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3"/>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3"/>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3"/>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3"/>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3"/>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3"/>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3"/>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3"/>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3"/>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4" name="Google Shape;2714;p23"/>
          <p:cNvGrpSpPr/>
          <p:nvPr/>
        </p:nvGrpSpPr>
        <p:grpSpPr>
          <a:xfrm rot="-7507142">
            <a:off x="8716901" y="1365099"/>
            <a:ext cx="1010262" cy="1594241"/>
            <a:chOff x="322650" y="2571325"/>
            <a:chExt cx="573100" cy="904450"/>
          </a:xfrm>
        </p:grpSpPr>
        <p:sp>
          <p:nvSpPr>
            <p:cNvPr id="2715" name="Google Shape;2715;p23"/>
            <p:cNvSpPr/>
            <p:nvPr/>
          </p:nvSpPr>
          <p:spPr>
            <a:xfrm>
              <a:off x="423450" y="2666625"/>
              <a:ext cx="95400" cy="131175"/>
            </a:xfrm>
            <a:custGeom>
              <a:rect b="b" l="l" r="r" t="t"/>
              <a:pathLst>
                <a:path extrusionOk="0" h="5247" w="3816">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3"/>
            <p:cNvSpPr/>
            <p:nvPr/>
          </p:nvSpPr>
          <p:spPr>
            <a:xfrm>
              <a:off x="510300" y="2571325"/>
              <a:ext cx="155125" cy="237325"/>
            </a:xfrm>
            <a:custGeom>
              <a:rect b="b" l="l" r="r" t="t"/>
              <a:pathLst>
                <a:path extrusionOk="0" h="9493" w="6205">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3"/>
            <p:cNvSpPr/>
            <p:nvPr/>
          </p:nvSpPr>
          <p:spPr>
            <a:xfrm>
              <a:off x="548300" y="2691425"/>
              <a:ext cx="236550" cy="266900"/>
            </a:xfrm>
            <a:custGeom>
              <a:rect b="b" l="l" r="r" t="t"/>
              <a:pathLst>
                <a:path extrusionOk="0" h="10676" w="9462">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3"/>
            <p:cNvSpPr/>
            <p:nvPr/>
          </p:nvSpPr>
          <p:spPr>
            <a:xfrm>
              <a:off x="322650" y="2792325"/>
              <a:ext cx="214050" cy="94475"/>
            </a:xfrm>
            <a:custGeom>
              <a:rect b="b" l="l" r="r" t="t"/>
              <a:pathLst>
                <a:path extrusionOk="0" h="3779" w="8562">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3"/>
            <p:cNvSpPr/>
            <p:nvPr/>
          </p:nvSpPr>
          <p:spPr>
            <a:xfrm>
              <a:off x="386225" y="2924175"/>
              <a:ext cx="215625" cy="317975"/>
            </a:xfrm>
            <a:custGeom>
              <a:rect b="b" l="l" r="r" t="t"/>
              <a:pathLst>
                <a:path extrusionOk="0" h="12719" w="8625">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3"/>
            <p:cNvSpPr/>
            <p:nvPr/>
          </p:nvSpPr>
          <p:spPr>
            <a:xfrm>
              <a:off x="579325" y="2835775"/>
              <a:ext cx="316425" cy="283075"/>
            </a:xfrm>
            <a:custGeom>
              <a:rect b="b" l="l" r="r" t="t"/>
              <a:pathLst>
                <a:path extrusionOk="0" h="11323" w="12657">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3"/>
            <p:cNvSpPr/>
            <p:nvPr/>
          </p:nvSpPr>
          <p:spPr>
            <a:xfrm>
              <a:off x="509000" y="2776025"/>
              <a:ext cx="101375" cy="699750"/>
            </a:xfrm>
            <a:custGeom>
              <a:rect b="b" l="l" r="r" t="t"/>
              <a:pathLst>
                <a:path extrusionOk="0" h="27990" w="4055">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2" name="Google Shape;2722;p23"/>
          <p:cNvSpPr/>
          <p:nvPr/>
        </p:nvSpPr>
        <p:spPr>
          <a:xfrm>
            <a:off x="5979500" y="4385200"/>
            <a:ext cx="378599" cy="316724"/>
          </a:xfrm>
          <a:custGeom>
            <a:rect b="b" l="l" r="r" t="t"/>
            <a:pathLst>
              <a:path extrusionOk="0" h="9654" w="1154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3"/>
          <p:cNvSpPr/>
          <p:nvPr/>
        </p:nvSpPr>
        <p:spPr>
          <a:xfrm>
            <a:off x="1321975" y="3364200"/>
            <a:ext cx="378599" cy="316724"/>
          </a:xfrm>
          <a:custGeom>
            <a:rect b="b" l="l" r="r" t="t"/>
            <a:pathLst>
              <a:path extrusionOk="0" h="9654" w="1154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3"/>
          <p:cNvSpPr/>
          <p:nvPr/>
        </p:nvSpPr>
        <p:spPr>
          <a:xfrm>
            <a:off x="6944700" y="973750"/>
            <a:ext cx="378599" cy="316724"/>
          </a:xfrm>
          <a:custGeom>
            <a:rect b="b" l="l" r="r" t="t"/>
            <a:pathLst>
              <a:path extrusionOk="0" h="9654" w="1154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
    <p:spTree>
      <p:nvGrpSpPr>
        <p:cNvPr id="2725" name="Shape 2725"/>
        <p:cNvGrpSpPr/>
        <p:nvPr/>
      </p:nvGrpSpPr>
      <p:grpSpPr>
        <a:xfrm>
          <a:off x="0" y="0"/>
          <a:ext cx="0" cy="0"/>
          <a:chOff x="0" y="0"/>
          <a:chExt cx="0" cy="0"/>
        </a:xfrm>
      </p:grpSpPr>
      <p:grpSp>
        <p:nvGrpSpPr>
          <p:cNvPr id="2726" name="Google Shape;2726;p24"/>
          <p:cNvGrpSpPr/>
          <p:nvPr/>
        </p:nvGrpSpPr>
        <p:grpSpPr>
          <a:xfrm flipH="1" rot="10800000">
            <a:off x="5730744" y="-916596"/>
            <a:ext cx="4132681" cy="1868601"/>
            <a:chOff x="4178350" y="2375050"/>
            <a:chExt cx="938350" cy="515775"/>
          </a:xfrm>
        </p:grpSpPr>
        <p:sp>
          <p:nvSpPr>
            <p:cNvPr id="2727" name="Google Shape;2727;p24"/>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4"/>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4"/>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4"/>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4"/>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4"/>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4"/>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4" name="Google Shape;2734;p24"/>
          <p:cNvSpPr txBox="1"/>
          <p:nvPr>
            <p:ph type="title"/>
          </p:nvPr>
        </p:nvSpPr>
        <p:spPr>
          <a:xfrm>
            <a:off x="714300" y="156525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735" name="Google Shape;2735;p24"/>
          <p:cNvSpPr txBox="1"/>
          <p:nvPr>
            <p:ph idx="1" type="body"/>
          </p:nvPr>
        </p:nvSpPr>
        <p:spPr>
          <a:xfrm>
            <a:off x="714300" y="2399250"/>
            <a:ext cx="2808000" cy="2508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grpSp>
        <p:nvGrpSpPr>
          <p:cNvPr id="2736" name="Google Shape;2736;p24"/>
          <p:cNvGrpSpPr/>
          <p:nvPr/>
        </p:nvGrpSpPr>
        <p:grpSpPr>
          <a:xfrm rot="10799895">
            <a:off x="-435736" y="-1412231"/>
            <a:ext cx="5385686" cy="2148244"/>
            <a:chOff x="5619200" y="4458200"/>
            <a:chExt cx="1647150" cy="742900"/>
          </a:xfrm>
        </p:grpSpPr>
        <p:sp>
          <p:nvSpPr>
            <p:cNvPr id="2737" name="Google Shape;2737;p24"/>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4"/>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4"/>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4"/>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4"/>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2" name="Google Shape;2742;p24"/>
          <p:cNvSpPr/>
          <p:nvPr/>
        </p:nvSpPr>
        <p:spPr>
          <a:xfrm flipH="1" rot="9218179">
            <a:off x="170741" y="-579539"/>
            <a:ext cx="1751526" cy="1566045"/>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3" name="Google Shape;2743;p24"/>
          <p:cNvGrpSpPr/>
          <p:nvPr/>
        </p:nvGrpSpPr>
        <p:grpSpPr>
          <a:xfrm flipH="1" rot="7750108">
            <a:off x="4392738" y="-829111"/>
            <a:ext cx="952509" cy="1529675"/>
            <a:chOff x="2402100" y="3854125"/>
            <a:chExt cx="435600" cy="698825"/>
          </a:xfrm>
        </p:grpSpPr>
        <p:sp>
          <p:nvSpPr>
            <p:cNvPr id="2744" name="Google Shape;2744;p24"/>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4"/>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4"/>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4"/>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4"/>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4"/>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4"/>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4"/>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4"/>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4"/>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4"/>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4"/>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4"/>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7" name="Google Shape;2757;p24"/>
          <p:cNvGrpSpPr/>
          <p:nvPr/>
        </p:nvGrpSpPr>
        <p:grpSpPr>
          <a:xfrm rot="-9070246">
            <a:off x="7849009" y="-390610"/>
            <a:ext cx="1593868" cy="1188162"/>
            <a:chOff x="4500175" y="3779525"/>
            <a:chExt cx="1136425" cy="847075"/>
          </a:xfrm>
        </p:grpSpPr>
        <p:sp>
          <p:nvSpPr>
            <p:cNvPr id="2758" name="Google Shape;2758;p24"/>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4"/>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4"/>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4"/>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4"/>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4"/>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4"/>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4"/>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4"/>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4"/>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4"/>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9" name="Google Shape;2769;p24"/>
          <p:cNvGrpSpPr/>
          <p:nvPr/>
        </p:nvGrpSpPr>
        <p:grpSpPr>
          <a:xfrm>
            <a:off x="1962838" y="192913"/>
            <a:ext cx="700450" cy="636075"/>
            <a:chOff x="3652400" y="3788700"/>
            <a:chExt cx="700450" cy="636075"/>
          </a:xfrm>
        </p:grpSpPr>
        <p:sp>
          <p:nvSpPr>
            <p:cNvPr id="2770" name="Google Shape;2770;p24"/>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4"/>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4"/>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4"/>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4"/>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4"/>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4"/>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4"/>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4"/>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4"/>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4"/>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4"/>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4"/>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4"/>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4"/>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5" name="Google Shape;2785;p24"/>
          <p:cNvSpPr/>
          <p:nvPr/>
        </p:nvSpPr>
        <p:spPr>
          <a:xfrm>
            <a:off x="7767625" y="788038"/>
            <a:ext cx="378570" cy="317388"/>
          </a:xfrm>
          <a:custGeom>
            <a:rect b="b" l="l" r="r" t="t"/>
            <a:pathLst>
              <a:path extrusionOk="0" h="9675" w="1154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4"/>
          <p:cNvSpPr/>
          <p:nvPr/>
        </p:nvSpPr>
        <p:spPr>
          <a:xfrm>
            <a:off x="4325125" y="511600"/>
            <a:ext cx="378570" cy="317388"/>
          </a:xfrm>
          <a:custGeom>
            <a:rect b="b" l="l" r="r" t="t"/>
            <a:pathLst>
              <a:path extrusionOk="0" h="9675" w="1154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7" name="Google Shape;2787;p24"/>
          <p:cNvGrpSpPr/>
          <p:nvPr/>
        </p:nvGrpSpPr>
        <p:grpSpPr>
          <a:xfrm rot="-10423553">
            <a:off x="5602182" y="-660273"/>
            <a:ext cx="830251" cy="1464439"/>
            <a:chOff x="2797700" y="3217325"/>
            <a:chExt cx="682725" cy="1204225"/>
          </a:xfrm>
        </p:grpSpPr>
        <p:sp>
          <p:nvSpPr>
            <p:cNvPr id="2788" name="Google Shape;2788;p24"/>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4"/>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4"/>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4"/>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4"/>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4"/>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4"/>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3">
    <p:spTree>
      <p:nvGrpSpPr>
        <p:cNvPr id="2795" name="Shape 2795"/>
        <p:cNvGrpSpPr/>
        <p:nvPr/>
      </p:nvGrpSpPr>
      <p:grpSpPr>
        <a:xfrm>
          <a:off x="0" y="0"/>
          <a:ext cx="0" cy="0"/>
          <a:chOff x="0" y="0"/>
          <a:chExt cx="0" cy="0"/>
        </a:xfrm>
      </p:grpSpPr>
      <p:sp>
        <p:nvSpPr>
          <p:cNvPr id="2796" name="Google Shape;2796;p25"/>
          <p:cNvSpPr txBox="1"/>
          <p:nvPr>
            <p:ph hasCustomPrompt="1" type="title"/>
          </p:nvPr>
        </p:nvSpPr>
        <p:spPr>
          <a:xfrm>
            <a:off x="714300" y="1218625"/>
            <a:ext cx="2229300" cy="983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4300"/>
              <a:buFont typeface="Poppins ExtraBold"/>
              <a:buNone/>
              <a:defRPr sz="4300">
                <a:solidFill>
                  <a:schemeClr val="lt2"/>
                </a:solidFill>
                <a:latin typeface="Poppins ExtraBold"/>
                <a:ea typeface="Poppins ExtraBold"/>
                <a:cs typeface="Poppins ExtraBold"/>
                <a:sym typeface="Poppins ExtraBold"/>
              </a:defRPr>
            </a:lvl1pPr>
            <a:lvl2pPr lvl="1"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2pPr>
            <a:lvl3pPr lvl="2"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3pPr>
            <a:lvl4pPr lvl="3"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4pPr>
            <a:lvl5pPr lvl="4"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5pPr>
            <a:lvl6pPr lvl="5"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6pPr>
            <a:lvl7pPr lvl="6"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7pPr>
            <a:lvl8pPr lvl="7"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8pPr>
            <a:lvl9pPr lvl="8"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9pPr>
          </a:lstStyle>
          <a:p>
            <a:r>
              <a:t>xx%</a:t>
            </a:r>
          </a:p>
        </p:txBody>
      </p:sp>
      <p:sp>
        <p:nvSpPr>
          <p:cNvPr id="2797" name="Google Shape;2797;p25"/>
          <p:cNvSpPr txBox="1"/>
          <p:nvPr>
            <p:ph idx="1" type="subTitle"/>
          </p:nvPr>
        </p:nvSpPr>
        <p:spPr>
          <a:xfrm>
            <a:off x="762603" y="2573800"/>
            <a:ext cx="21327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98" name="Google Shape;2798;p25"/>
          <p:cNvSpPr txBox="1"/>
          <p:nvPr>
            <p:ph hasCustomPrompt="1" idx="2" type="title"/>
          </p:nvPr>
        </p:nvSpPr>
        <p:spPr>
          <a:xfrm>
            <a:off x="3481506" y="1218625"/>
            <a:ext cx="2229300" cy="983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4300"/>
              <a:buFont typeface="Poppins ExtraBold"/>
              <a:buNone/>
              <a:defRPr sz="4300">
                <a:solidFill>
                  <a:schemeClr val="lt2"/>
                </a:solidFill>
                <a:latin typeface="Poppins ExtraBold"/>
                <a:ea typeface="Poppins ExtraBold"/>
                <a:cs typeface="Poppins ExtraBold"/>
                <a:sym typeface="Poppins ExtraBold"/>
              </a:defRPr>
            </a:lvl1pPr>
            <a:lvl2pPr lvl="1"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2pPr>
            <a:lvl3pPr lvl="2"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3pPr>
            <a:lvl4pPr lvl="3"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4pPr>
            <a:lvl5pPr lvl="4"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5pPr>
            <a:lvl6pPr lvl="5"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6pPr>
            <a:lvl7pPr lvl="6"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7pPr>
            <a:lvl8pPr lvl="7"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8pPr>
            <a:lvl9pPr lvl="8"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9pPr>
          </a:lstStyle>
          <a:p>
            <a:r>
              <a:t>xx%</a:t>
            </a:r>
          </a:p>
        </p:txBody>
      </p:sp>
      <p:sp>
        <p:nvSpPr>
          <p:cNvPr id="2799" name="Google Shape;2799;p25"/>
          <p:cNvSpPr txBox="1"/>
          <p:nvPr>
            <p:ph idx="3" type="subTitle"/>
          </p:nvPr>
        </p:nvSpPr>
        <p:spPr>
          <a:xfrm>
            <a:off x="3529810" y="2650000"/>
            <a:ext cx="21327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00" name="Google Shape;2800;p25"/>
          <p:cNvSpPr txBox="1"/>
          <p:nvPr>
            <p:ph hasCustomPrompt="1" idx="4" type="title"/>
          </p:nvPr>
        </p:nvSpPr>
        <p:spPr>
          <a:xfrm>
            <a:off x="6200412" y="1218625"/>
            <a:ext cx="2229300" cy="983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4300"/>
              <a:buFont typeface="Poppins ExtraBold"/>
              <a:buNone/>
              <a:defRPr sz="4300">
                <a:solidFill>
                  <a:schemeClr val="lt2"/>
                </a:solidFill>
                <a:latin typeface="Poppins ExtraBold"/>
                <a:ea typeface="Poppins ExtraBold"/>
                <a:cs typeface="Poppins ExtraBold"/>
                <a:sym typeface="Poppins ExtraBold"/>
              </a:defRPr>
            </a:lvl1pPr>
            <a:lvl2pPr lvl="1"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2pPr>
            <a:lvl3pPr lvl="2"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3pPr>
            <a:lvl4pPr lvl="3"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4pPr>
            <a:lvl5pPr lvl="4"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5pPr>
            <a:lvl6pPr lvl="5"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6pPr>
            <a:lvl7pPr lvl="6"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7pPr>
            <a:lvl8pPr lvl="7"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8pPr>
            <a:lvl9pPr lvl="8" rtl="0" algn="ctr">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9pPr>
          </a:lstStyle>
          <a:p>
            <a:r>
              <a:t>xx%</a:t>
            </a:r>
          </a:p>
        </p:txBody>
      </p:sp>
      <p:sp>
        <p:nvSpPr>
          <p:cNvPr id="2801" name="Google Shape;2801;p25"/>
          <p:cNvSpPr txBox="1"/>
          <p:nvPr>
            <p:ph idx="5" type="subTitle"/>
          </p:nvPr>
        </p:nvSpPr>
        <p:spPr>
          <a:xfrm>
            <a:off x="6248716" y="2573800"/>
            <a:ext cx="21327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2802" name="Google Shape;2802;p25"/>
          <p:cNvGrpSpPr/>
          <p:nvPr/>
        </p:nvGrpSpPr>
        <p:grpSpPr>
          <a:xfrm>
            <a:off x="-1771229" y="3446954"/>
            <a:ext cx="5590592" cy="2521477"/>
            <a:chOff x="5619200" y="4458200"/>
            <a:chExt cx="1647150" cy="742900"/>
          </a:xfrm>
        </p:grpSpPr>
        <p:sp>
          <p:nvSpPr>
            <p:cNvPr id="2803" name="Google Shape;2803;p25"/>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5"/>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5"/>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5"/>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5"/>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8" name="Google Shape;2808;p25"/>
          <p:cNvGrpSpPr/>
          <p:nvPr/>
        </p:nvGrpSpPr>
        <p:grpSpPr>
          <a:xfrm flipH="1" rot="10800000">
            <a:off x="5819694" y="-600821"/>
            <a:ext cx="4132681" cy="1868601"/>
            <a:chOff x="4178350" y="2375050"/>
            <a:chExt cx="938350" cy="515775"/>
          </a:xfrm>
        </p:grpSpPr>
        <p:sp>
          <p:nvSpPr>
            <p:cNvPr id="2809" name="Google Shape;2809;p25"/>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5"/>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5"/>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5"/>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5"/>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5"/>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5"/>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6" name="Google Shape;2816;p25"/>
          <p:cNvGrpSpPr/>
          <p:nvPr/>
        </p:nvGrpSpPr>
        <p:grpSpPr>
          <a:xfrm rot="-1136998">
            <a:off x="7304098" y="3705240"/>
            <a:ext cx="2662597" cy="2828694"/>
            <a:chOff x="4159600" y="887163"/>
            <a:chExt cx="1265600" cy="1344550"/>
          </a:xfrm>
        </p:grpSpPr>
        <p:sp>
          <p:nvSpPr>
            <p:cNvPr id="2817" name="Google Shape;2817;p25"/>
            <p:cNvSpPr/>
            <p:nvPr/>
          </p:nvSpPr>
          <p:spPr>
            <a:xfrm>
              <a:off x="4159600" y="887163"/>
              <a:ext cx="1265600" cy="1344550"/>
            </a:xfrm>
            <a:custGeom>
              <a:rect b="b" l="l" r="r" t="t"/>
              <a:pathLst>
                <a:path extrusionOk="0" h="53782" w="50624">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5"/>
            <p:cNvSpPr/>
            <p:nvPr/>
          </p:nvSpPr>
          <p:spPr>
            <a:xfrm>
              <a:off x="4735775" y="978038"/>
              <a:ext cx="48875" cy="17100"/>
            </a:xfrm>
            <a:custGeom>
              <a:rect b="b" l="l" r="r" t="t"/>
              <a:pathLst>
                <a:path extrusionOk="0" h="684" w="1955">
                  <a:moveTo>
                    <a:pt x="1179" y="1"/>
                  </a:moveTo>
                  <a:cubicBezTo>
                    <a:pt x="745" y="1"/>
                    <a:pt x="1" y="683"/>
                    <a:pt x="776" y="683"/>
                  </a:cubicBezTo>
                  <a:cubicBezTo>
                    <a:pt x="1210" y="683"/>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5"/>
            <p:cNvSpPr/>
            <p:nvPr/>
          </p:nvSpPr>
          <p:spPr>
            <a:xfrm>
              <a:off x="4695450" y="1026888"/>
              <a:ext cx="48875" cy="14000"/>
            </a:xfrm>
            <a:custGeom>
              <a:rect b="b" l="l" r="r" t="t"/>
              <a:pathLst>
                <a:path extrusionOk="0" h="560" w="1955">
                  <a:moveTo>
                    <a:pt x="1210" y="1"/>
                  </a:moveTo>
                  <a:cubicBezTo>
                    <a:pt x="838" y="1"/>
                    <a:pt x="1" y="559"/>
                    <a:pt x="745" y="559"/>
                  </a:cubicBezTo>
                  <a:cubicBezTo>
                    <a:pt x="1117" y="559"/>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5"/>
            <p:cNvSpPr/>
            <p:nvPr/>
          </p:nvSpPr>
          <p:spPr>
            <a:xfrm>
              <a:off x="4665975" y="1081963"/>
              <a:ext cx="47350" cy="18625"/>
            </a:xfrm>
            <a:custGeom>
              <a:rect b="b" l="l" r="r" t="t"/>
              <a:pathLst>
                <a:path extrusionOk="0" h="745" w="1894">
                  <a:moveTo>
                    <a:pt x="1149" y="0"/>
                  </a:moveTo>
                  <a:cubicBezTo>
                    <a:pt x="652" y="0"/>
                    <a:pt x="1" y="745"/>
                    <a:pt x="745" y="745"/>
                  </a:cubicBezTo>
                  <a:cubicBezTo>
                    <a:pt x="1242" y="745"/>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5"/>
            <p:cNvSpPr/>
            <p:nvPr/>
          </p:nvSpPr>
          <p:spPr>
            <a:xfrm>
              <a:off x="4713300" y="1136238"/>
              <a:ext cx="47325" cy="17100"/>
            </a:xfrm>
            <a:custGeom>
              <a:rect b="b" l="l" r="r" t="t"/>
              <a:pathLst>
                <a:path extrusionOk="0" h="684" w="1893">
                  <a:moveTo>
                    <a:pt x="1148" y="1"/>
                  </a:moveTo>
                  <a:cubicBezTo>
                    <a:pt x="682" y="1"/>
                    <a:pt x="0" y="683"/>
                    <a:pt x="714" y="683"/>
                  </a:cubicBezTo>
                  <a:cubicBezTo>
                    <a:pt x="1179" y="683"/>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5"/>
            <p:cNvSpPr/>
            <p:nvPr/>
          </p:nvSpPr>
          <p:spPr>
            <a:xfrm>
              <a:off x="4745850" y="1218438"/>
              <a:ext cx="48900" cy="14775"/>
            </a:xfrm>
            <a:custGeom>
              <a:rect b="b" l="l" r="r" t="t"/>
              <a:pathLst>
                <a:path extrusionOk="0" h="591" w="1956">
                  <a:moveTo>
                    <a:pt x="1211" y="1"/>
                  </a:moveTo>
                  <a:cubicBezTo>
                    <a:pt x="807" y="1"/>
                    <a:pt x="1" y="590"/>
                    <a:pt x="745" y="590"/>
                  </a:cubicBezTo>
                  <a:cubicBezTo>
                    <a:pt x="1149" y="590"/>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5"/>
            <p:cNvSpPr/>
            <p:nvPr/>
          </p:nvSpPr>
          <p:spPr>
            <a:xfrm>
              <a:off x="4675300" y="1188963"/>
              <a:ext cx="48875" cy="13225"/>
            </a:xfrm>
            <a:custGeom>
              <a:rect b="b" l="l" r="r" t="t"/>
              <a:pathLst>
                <a:path extrusionOk="0" h="529" w="1955">
                  <a:moveTo>
                    <a:pt x="1210" y="1"/>
                  </a:moveTo>
                  <a:cubicBezTo>
                    <a:pt x="838" y="1"/>
                    <a:pt x="0" y="528"/>
                    <a:pt x="745" y="528"/>
                  </a:cubicBezTo>
                  <a:cubicBezTo>
                    <a:pt x="1117" y="528"/>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5"/>
            <p:cNvSpPr/>
            <p:nvPr/>
          </p:nvSpPr>
          <p:spPr>
            <a:xfrm>
              <a:off x="4790050" y="1182613"/>
              <a:ext cx="27950" cy="15700"/>
            </a:xfrm>
            <a:custGeom>
              <a:rect b="b" l="l" r="r" t="t"/>
              <a:pathLst>
                <a:path extrusionOk="0" h="628" w="1118">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5"/>
            <p:cNvSpPr/>
            <p:nvPr/>
          </p:nvSpPr>
          <p:spPr>
            <a:xfrm>
              <a:off x="4759825" y="1112213"/>
              <a:ext cx="48100" cy="17850"/>
            </a:xfrm>
            <a:custGeom>
              <a:rect b="b" l="l" r="r" t="t"/>
              <a:pathLst>
                <a:path extrusionOk="0" h="714" w="1924">
                  <a:moveTo>
                    <a:pt x="1179" y="0"/>
                  </a:moveTo>
                  <a:cubicBezTo>
                    <a:pt x="683" y="0"/>
                    <a:pt x="0" y="714"/>
                    <a:pt x="745" y="714"/>
                  </a:cubicBezTo>
                  <a:cubicBezTo>
                    <a:pt x="1241" y="714"/>
                    <a:pt x="1923"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5"/>
            <p:cNvSpPr/>
            <p:nvPr/>
          </p:nvSpPr>
          <p:spPr>
            <a:xfrm>
              <a:off x="4745850" y="1033113"/>
              <a:ext cx="48900" cy="14750"/>
            </a:xfrm>
            <a:custGeom>
              <a:rect b="b" l="l" r="r" t="t"/>
              <a:pathLst>
                <a:path extrusionOk="0" h="590" w="1956">
                  <a:moveTo>
                    <a:pt x="1211" y="0"/>
                  </a:moveTo>
                  <a:cubicBezTo>
                    <a:pt x="807" y="0"/>
                    <a:pt x="1" y="590"/>
                    <a:pt x="745"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5"/>
            <p:cNvSpPr/>
            <p:nvPr/>
          </p:nvSpPr>
          <p:spPr>
            <a:xfrm>
              <a:off x="4835825" y="1085838"/>
              <a:ext cx="44225" cy="10875"/>
            </a:xfrm>
            <a:custGeom>
              <a:rect b="b" l="l" r="r" t="t"/>
              <a:pathLst>
                <a:path extrusionOk="0" h="435" w="1769">
                  <a:moveTo>
                    <a:pt x="1241" y="0"/>
                  </a:moveTo>
                  <a:cubicBezTo>
                    <a:pt x="1024" y="0"/>
                    <a:pt x="0" y="435"/>
                    <a:pt x="527" y="435"/>
                  </a:cubicBezTo>
                  <a:cubicBezTo>
                    <a:pt x="745" y="435"/>
                    <a:pt x="1768"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5"/>
            <p:cNvSpPr/>
            <p:nvPr/>
          </p:nvSpPr>
          <p:spPr>
            <a:xfrm>
              <a:off x="4823400" y="1141663"/>
              <a:ext cx="48900" cy="13225"/>
            </a:xfrm>
            <a:custGeom>
              <a:rect b="b" l="l" r="r" t="t"/>
              <a:pathLst>
                <a:path extrusionOk="0" h="529" w="1956">
                  <a:moveTo>
                    <a:pt x="1211" y="1"/>
                  </a:moveTo>
                  <a:cubicBezTo>
                    <a:pt x="869" y="1"/>
                    <a:pt x="1" y="528"/>
                    <a:pt x="745" y="528"/>
                  </a:cubicBezTo>
                  <a:cubicBezTo>
                    <a:pt x="1086" y="528"/>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5"/>
            <p:cNvSpPr/>
            <p:nvPr/>
          </p:nvSpPr>
          <p:spPr>
            <a:xfrm>
              <a:off x="4817200" y="1019913"/>
              <a:ext cx="41125" cy="20975"/>
            </a:xfrm>
            <a:custGeom>
              <a:rect b="b" l="l" r="r" t="t"/>
              <a:pathLst>
                <a:path extrusionOk="0" h="839" w="1645">
                  <a:moveTo>
                    <a:pt x="869" y="1"/>
                  </a:moveTo>
                  <a:cubicBezTo>
                    <a:pt x="218" y="1"/>
                    <a:pt x="1" y="838"/>
                    <a:pt x="776" y="838"/>
                  </a:cubicBezTo>
                  <a:cubicBezTo>
                    <a:pt x="1428"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5"/>
            <p:cNvSpPr/>
            <p:nvPr/>
          </p:nvSpPr>
          <p:spPr>
            <a:xfrm>
              <a:off x="4793950" y="941588"/>
              <a:ext cx="39575" cy="22525"/>
            </a:xfrm>
            <a:custGeom>
              <a:rect b="b" l="l" r="r" t="t"/>
              <a:pathLst>
                <a:path extrusionOk="0" h="901" w="1583">
                  <a:moveTo>
                    <a:pt x="838" y="1"/>
                  </a:moveTo>
                  <a:cubicBezTo>
                    <a:pt x="186" y="1"/>
                    <a:pt x="0" y="900"/>
                    <a:pt x="745" y="900"/>
                  </a:cubicBezTo>
                  <a:cubicBezTo>
                    <a:pt x="1427" y="900"/>
                    <a:pt x="1582"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5"/>
            <p:cNvSpPr/>
            <p:nvPr/>
          </p:nvSpPr>
          <p:spPr>
            <a:xfrm>
              <a:off x="4736550" y="933063"/>
              <a:ext cx="48100" cy="19425"/>
            </a:xfrm>
            <a:custGeom>
              <a:rect b="b" l="l" r="r" t="t"/>
              <a:pathLst>
                <a:path extrusionOk="0" h="777" w="1924">
                  <a:moveTo>
                    <a:pt x="1148" y="1"/>
                  </a:moveTo>
                  <a:cubicBezTo>
                    <a:pt x="652" y="1"/>
                    <a:pt x="1" y="776"/>
                    <a:pt x="745" y="776"/>
                  </a:cubicBezTo>
                  <a:cubicBezTo>
                    <a:pt x="1241" y="776"/>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5"/>
            <p:cNvSpPr/>
            <p:nvPr/>
          </p:nvSpPr>
          <p:spPr>
            <a:xfrm>
              <a:off x="4797050" y="1301413"/>
              <a:ext cx="48100" cy="17100"/>
            </a:xfrm>
            <a:custGeom>
              <a:rect b="b" l="l" r="r" t="t"/>
              <a:pathLst>
                <a:path extrusionOk="0" h="684" w="1924">
                  <a:moveTo>
                    <a:pt x="1179" y="1"/>
                  </a:moveTo>
                  <a:cubicBezTo>
                    <a:pt x="714" y="1"/>
                    <a:pt x="0" y="683"/>
                    <a:pt x="745" y="683"/>
                  </a:cubicBezTo>
                  <a:cubicBezTo>
                    <a:pt x="1210" y="683"/>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5"/>
            <p:cNvSpPr/>
            <p:nvPr/>
          </p:nvSpPr>
          <p:spPr>
            <a:xfrm>
              <a:off x="4773000" y="1385938"/>
              <a:ext cx="48875" cy="16325"/>
            </a:xfrm>
            <a:custGeom>
              <a:rect b="b" l="l" r="r" t="t"/>
              <a:pathLst>
                <a:path extrusionOk="0" h="653" w="1955">
                  <a:moveTo>
                    <a:pt x="1179" y="1"/>
                  </a:moveTo>
                  <a:cubicBezTo>
                    <a:pt x="776" y="1"/>
                    <a:pt x="1" y="652"/>
                    <a:pt x="745" y="652"/>
                  </a:cubicBezTo>
                  <a:cubicBezTo>
                    <a:pt x="1179" y="652"/>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5"/>
            <p:cNvSpPr/>
            <p:nvPr/>
          </p:nvSpPr>
          <p:spPr>
            <a:xfrm>
              <a:off x="4849000" y="1418513"/>
              <a:ext cx="45000" cy="11650"/>
            </a:xfrm>
            <a:custGeom>
              <a:rect b="b" l="l" r="r" t="t"/>
              <a:pathLst>
                <a:path extrusionOk="0" h="466" w="1800">
                  <a:moveTo>
                    <a:pt x="1272" y="1"/>
                  </a:moveTo>
                  <a:cubicBezTo>
                    <a:pt x="1024" y="1"/>
                    <a:pt x="0" y="466"/>
                    <a:pt x="528" y="466"/>
                  </a:cubicBezTo>
                  <a:cubicBezTo>
                    <a:pt x="776" y="466"/>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5"/>
            <p:cNvSpPr/>
            <p:nvPr/>
          </p:nvSpPr>
          <p:spPr>
            <a:xfrm>
              <a:off x="4797050" y="1462713"/>
              <a:ext cx="48100" cy="17875"/>
            </a:xfrm>
            <a:custGeom>
              <a:rect b="b" l="l" r="r" t="t"/>
              <a:pathLst>
                <a:path extrusionOk="0" h="715" w="1924">
                  <a:moveTo>
                    <a:pt x="1148" y="1"/>
                  </a:moveTo>
                  <a:cubicBezTo>
                    <a:pt x="683" y="1"/>
                    <a:pt x="0" y="714"/>
                    <a:pt x="745" y="714"/>
                  </a:cubicBezTo>
                  <a:cubicBezTo>
                    <a:pt x="1241" y="714"/>
                    <a:pt x="192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5"/>
            <p:cNvSpPr/>
            <p:nvPr/>
          </p:nvSpPr>
          <p:spPr>
            <a:xfrm>
              <a:off x="4666750" y="1428588"/>
              <a:ext cx="45800" cy="11675"/>
            </a:xfrm>
            <a:custGeom>
              <a:rect b="b" l="l" r="r" t="t"/>
              <a:pathLst>
                <a:path extrusionOk="0" h="467" w="1832">
                  <a:moveTo>
                    <a:pt x="1273" y="1"/>
                  </a:moveTo>
                  <a:cubicBezTo>
                    <a:pt x="1056"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5"/>
            <p:cNvSpPr/>
            <p:nvPr/>
          </p:nvSpPr>
          <p:spPr>
            <a:xfrm>
              <a:off x="4605500" y="1475138"/>
              <a:ext cx="40350" cy="20175"/>
            </a:xfrm>
            <a:custGeom>
              <a:rect b="b" l="l" r="r" t="t"/>
              <a:pathLst>
                <a:path extrusionOk="0" h="807" w="1614">
                  <a:moveTo>
                    <a:pt x="869" y="0"/>
                  </a:moveTo>
                  <a:cubicBezTo>
                    <a:pt x="218" y="0"/>
                    <a:pt x="0" y="807"/>
                    <a:pt x="745" y="807"/>
                  </a:cubicBezTo>
                  <a:cubicBezTo>
                    <a:pt x="1396" y="807"/>
                    <a:pt x="1613"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5"/>
            <p:cNvSpPr/>
            <p:nvPr/>
          </p:nvSpPr>
          <p:spPr>
            <a:xfrm>
              <a:off x="4523300" y="1526313"/>
              <a:ext cx="49650" cy="12425"/>
            </a:xfrm>
            <a:custGeom>
              <a:rect b="b" l="l" r="r" t="t"/>
              <a:pathLst>
                <a:path extrusionOk="0" h="497" w="1986">
                  <a:moveTo>
                    <a:pt x="1241" y="0"/>
                  </a:moveTo>
                  <a:cubicBezTo>
                    <a:pt x="900" y="0"/>
                    <a:pt x="0" y="497"/>
                    <a:pt x="745" y="497"/>
                  </a:cubicBezTo>
                  <a:cubicBezTo>
                    <a:pt x="1086" y="497"/>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5"/>
            <p:cNvSpPr/>
            <p:nvPr/>
          </p:nvSpPr>
          <p:spPr>
            <a:xfrm>
              <a:off x="4420150" y="1491413"/>
              <a:ext cx="40350" cy="20950"/>
            </a:xfrm>
            <a:custGeom>
              <a:rect b="b" l="l" r="r" t="t"/>
              <a:pathLst>
                <a:path extrusionOk="0" h="838" w="1614">
                  <a:moveTo>
                    <a:pt x="869" y="0"/>
                  </a:moveTo>
                  <a:cubicBezTo>
                    <a:pt x="218" y="0"/>
                    <a:pt x="1" y="838"/>
                    <a:pt x="776" y="838"/>
                  </a:cubicBezTo>
                  <a:cubicBezTo>
                    <a:pt x="1397" y="838"/>
                    <a:pt x="161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5"/>
            <p:cNvSpPr/>
            <p:nvPr/>
          </p:nvSpPr>
          <p:spPr>
            <a:xfrm>
              <a:off x="4325550" y="1385163"/>
              <a:ext cx="48100" cy="17875"/>
            </a:xfrm>
            <a:custGeom>
              <a:rect b="b" l="l" r="r" t="t"/>
              <a:pathLst>
                <a:path extrusionOk="0" h="715" w="1924">
                  <a:moveTo>
                    <a:pt x="1179" y="1"/>
                  </a:moveTo>
                  <a:cubicBezTo>
                    <a:pt x="683" y="1"/>
                    <a:pt x="0" y="714"/>
                    <a:pt x="745" y="714"/>
                  </a:cubicBezTo>
                  <a:cubicBezTo>
                    <a:pt x="1210" y="714"/>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5"/>
            <p:cNvSpPr/>
            <p:nvPr/>
          </p:nvSpPr>
          <p:spPr>
            <a:xfrm>
              <a:off x="4386800" y="1437913"/>
              <a:ext cx="40350" cy="20950"/>
            </a:xfrm>
            <a:custGeom>
              <a:rect b="b" l="l" r="r" t="t"/>
              <a:pathLst>
                <a:path extrusionOk="0" h="838" w="1614">
                  <a:moveTo>
                    <a:pt x="838" y="0"/>
                  </a:moveTo>
                  <a:cubicBezTo>
                    <a:pt x="187" y="0"/>
                    <a:pt x="1" y="838"/>
                    <a:pt x="745" y="838"/>
                  </a:cubicBezTo>
                  <a:cubicBezTo>
                    <a:pt x="1397" y="838"/>
                    <a:pt x="161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5"/>
            <p:cNvSpPr/>
            <p:nvPr/>
          </p:nvSpPr>
          <p:spPr>
            <a:xfrm>
              <a:off x="4489950" y="1434813"/>
              <a:ext cx="48875" cy="19400"/>
            </a:xfrm>
            <a:custGeom>
              <a:rect b="b" l="l" r="r" t="t"/>
              <a:pathLst>
                <a:path extrusionOk="0" h="776" w="1955">
                  <a:moveTo>
                    <a:pt x="1179" y="0"/>
                  </a:moveTo>
                  <a:cubicBezTo>
                    <a:pt x="652" y="0"/>
                    <a:pt x="0" y="776"/>
                    <a:pt x="776" y="776"/>
                  </a:cubicBezTo>
                  <a:cubicBezTo>
                    <a:pt x="1272" y="776"/>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5"/>
            <p:cNvSpPr/>
            <p:nvPr/>
          </p:nvSpPr>
          <p:spPr>
            <a:xfrm>
              <a:off x="4412400" y="1385938"/>
              <a:ext cx="48875" cy="16325"/>
            </a:xfrm>
            <a:custGeom>
              <a:rect b="b" l="l" r="r" t="t"/>
              <a:pathLst>
                <a:path extrusionOk="0" h="653" w="1955">
                  <a:moveTo>
                    <a:pt x="1210" y="1"/>
                  </a:moveTo>
                  <a:cubicBezTo>
                    <a:pt x="776" y="1"/>
                    <a:pt x="1" y="652"/>
                    <a:pt x="776" y="652"/>
                  </a:cubicBezTo>
                  <a:cubicBezTo>
                    <a:pt x="1210"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5"/>
            <p:cNvSpPr/>
            <p:nvPr/>
          </p:nvSpPr>
          <p:spPr>
            <a:xfrm>
              <a:off x="4390700" y="1351063"/>
              <a:ext cx="45775" cy="11650"/>
            </a:xfrm>
            <a:custGeom>
              <a:rect b="b" l="l" r="r" t="t"/>
              <a:pathLst>
                <a:path extrusionOk="0" h="466" w="1831">
                  <a:moveTo>
                    <a:pt x="1272" y="0"/>
                  </a:moveTo>
                  <a:cubicBezTo>
                    <a:pt x="1024" y="0"/>
                    <a:pt x="0" y="465"/>
                    <a:pt x="558" y="465"/>
                  </a:cubicBezTo>
                  <a:cubicBezTo>
                    <a:pt x="807" y="465"/>
                    <a:pt x="183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5"/>
            <p:cNvSpPr/>
            <p:nvPr/>
          </p:nvSpPr>
          <p:spPr>
            <a:xfrm>
              <a:off x="4480650" y="1385163"/>
              <a:ext cx="47325" cy="17875"/>
            </a:xfrm>
            <a:custGeom>
              <a:rect b="b" l="l" r="r" t="t"/>
              <a:pathLst>
                <a:path extrusionOk="0" h="715" w="1893">
                  <a:moveTo>
                    <a:pt x="1148" y="1"/>
                  </a:moveTo>
                  <a:cubicBezTo>
                    <a:pt x="683" y="1"/>
                    <a:pt x="0" y="714"/>
                    <a:pt x="745" y="714"/>
                  </a:cubicBezTo>
                  <a:cubicBezTo>
                    <a:pt x="1210" y="714"/>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5"/>
            <p:cNvSpPr/>
            <p:nvPr/>
          </p:nvSpPr>
          <p:spPr>
            <a:xfrm>
              <a:off x="4614800" y="1540263"/>
              <a:ext cx="48100" cy="17100"/>
            </a:xfrm>
            <a:custGeom>
              <a:rect b="b" l="l" r="r" t="t"/>
              <a:pathLst>
                <a:path extrusionOk="0" h="684" w="1924">
                  <a:moveTo>
                    <a:pt x="1179" y="1"/>
                  </a:moveTo>
                  <a:cubicBezTo>
                    <a:pt x="745" y="1"/>
                    <a:pt x="1" y="683"/>
                    <a:pt x="745" y="683"/>
                  </a:cubicBezTo>
                  <a:cubicBezTo>
                    <a:pt x="1210" y="683"/>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5"/>
            <p:cNvSpPr/>
            <p:nvPr/>
          </p:nvSpPr>
          <p:spPr>
            <a:xfrm>
              <a:off x="4665200" y="1595338"/>
              <a:ext cx="48900" cy="14750"/>
            </a:xfrm>
            <a:custGeom>
              <a:rect b="b" l="l" r="r" t="t"/>
              <a:pathLst>
                <a:path extrusionOk="0" h="590" w="1956">
                  <a:moveTo>
                    <a:pt x="1211" y="0"/>
                  </a:moveTo>
                  <a:cubicBezTo>
                    <a:pt x="807" y="0"/>
                    <a:pt x="1" y="589"/>
                    <a:pt x="745" y="589"/>
                  </a:cubicBezTo>
                  <a:cubicBezTo>
                    <a:pt x="1149" y="589"/>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5"/>
            <p:cNvSpPr/>
            <p:nvPr/>
          </p:nvSpPr>
          <p:spPr>
            <a:xfrm>
              <a:off x="4699325" y="1483663"/>
              <a:ext cx="48100" cy="16300"/>
            </a:xfrm>
            <a:custGeom>
              <a:rect b="b" l="l" r="r" t="t"/>
              <a:pathLst>
                <a:path extrusionOk="0" h="652" w="1924">
                  <a:moveTo>
                    <a:pt x="1179" y="0"/>
                  </a:moveTo>
                  <a:cubicBezTo>
                    <a:pt x="745" y="0"/>
                    <a:pt x="1" y="652"/>
                    <a:pt x="745" y="652"/>
                  </a:cubicBezTo>
                  <a:cubicBezTo>
                    <a:pt x="1179" y="652"/>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5"/>
            <p:cNvSpPr/>
            <p:nvPr/>
          </p:nvSpPr>
          <p:spPr>
            <a:xfrm>
              <a:off x="4773775" y="1538713"/>
              <a:ext cx="40350" cy="20200"/>
            </a:xfrm>
            <a:custGeom>
              <a:rect b="b" l="l" r="r" t="t"/>
              <a:pathLst>
                <a:path extrusionOk="0" h="808" w="1614">
                  <a:moveTo>
                    <a:pt x="869" y="1"/>
                  </a:moveTo>
                  <a:cubicBezTo>
                    <a:pt x="218" y="1"/>
                    <a:pt x="1" y="807"/>
                    <a:pt x="745" y="807"/>
                  </a:cubicBezTo>
                  <a:cubicBezTo>
                    <a:pt x="1396" y="807"/>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5"/>
            <p:cNvSpPr/>
            <p:nvPr/>
          </p:nvSpPr>
          <p:spPr>
            <a:xfrm>
              <a:off x="4708625" y="153173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5"/>
            <p:cNvSpPr/>
            <p:nvPr/>
          </p:nvSpPr>
          <p:spPr>
            <a:xfrm>
              <a:off x="4847450" y="1533288"/>
              <a:ext cx="48100" cy="17850"/>
            </a:xfrm>
            <a:custGeom>
              <a:rect b="b" l="l" r="r" t="t"/>
              <a:pathLst>
                <a:path extrusionOk="0" h="714" w="1924">
                  <a:moveTo>
                    <a:pt x="1148" y="1"/>
                  </a:moveTo>
                  <a:cubicBezTo>
                    <a:pt x="683" y="1"/>
                    <a:pt x="0" y="714"/>
                    <a:pt x="745" y="714"/>
                  </a:cubicBezTo>
                  <a:cubicBezTo>
                    <a:pt x="1241" y="714"/>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5"/>
            <p:cNvSpPr/>
            <p:nvPr/>
          </p:nvSpPr>
          <p:spPr>
            <a:xfrm>
              <a:off x="4893975" y="1486763"/>
              <a:ext cx="48875" cy="17075"/>
            </a:xfrm>
            <a:custGeom>
              <a:rect b="b" l="l" r="r" t="t"/>
              <a:pathLst>
                <a:path extrusionOk="0" h="683" w="1955">
                  <a:moveTo>
                    <a:pt x="1210" y="0"/>
                  </a:moveTo>
                  <a:cubicBezTo>
                    <a:pt x="745" y="0"/>
                    <a:pt x="1" y="683"/>
                    <a:pt x="776" y="683"/>
                  </a:cubicBezTo>
                  <a:cubicBezTo>
                    <a:pt x="1210" y="683"/>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5"/>
            <p:cNvSpPr/>
            <p:nvPr/>
          </p:nvSpPr>
          <p:spPr>
            <a:xfrm>
              <a:off x="4935075" y="1539488"/>
              <a:ext cx="41125" cy="19425"/>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5"/>
            <p:cNvSpPr/>
            <p:nvPr/>
          </p:nvSpPr>
          <p:spPr>
            <a:xfrm>
              <a:off x="5052175" y="1534063"/>
              <a:ext cx="48875" cy="16300"/>
            </a:xfrm>
            <a:custGeom>
              <a:rect b="b" l="l" r="r" t="t"/>
              <a:pathLst>
                <a:path extrusionOk="0" h="652" w="1955">
                  <a:moveTo>
                    <a:pt x="1210" y="1"/>
                  </a:moveTo>
                  <a:cubicBezTo>
                    <a:pt x="776" y="1"/>
                    <a:pt x="1" y="652"/>
                    <a:pt x="776" y="652"/>
                  </a:cubicBezTo>
                  <a:cubicBezTo>
                    <a:pt x="1179"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5"/>
            <p:cNvSpPr/>
            <p:nvPr/>
          </p:nvSpPr>
          <p:spPr>
            <a:xfrm>
              <a:off x="4990125" y="1492963"/>
              <a:ext cx="45800" cy="11650"/>
            </a:xfrm>
            <a:custGeom>
              <a:rect b="b" l="l" r="r" t="t"/>
              <a:pathLst>
                <a:path extrusionOk="0" h="466" w="1832">
                  <a:moveTo>
                    <a:pt x="1273" y="1"/>
                  </a:moveTo>
                  <a:cubicBezTo>
                    <a:pt x="1025"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5"/>
            <p:cNvSpPr/>
            <p:nvPr/>
          </p:nvSpPr>
          <p:spPr>
            <a:xfrm>
              <a:off x="5147550" y="1501488"/>
              <a:ext cx="40350" cy="20975"/>
            </a:xfrm>
            <a:custGeom>
              <a:rect b="b" l="l" r="r" t="t"/>
              <a:pathLst>
                <a:path extrusionOk="0" h="839" w="1614">
                  <a:moveTo>
                    <a:pt x="869" y="1"/>
                  </a:moveTo>
                  <a:cubicBezTo>
                    <a:pt x="218" y="1"/>
                    <a:pt x="1" y="838"/>
                    <a:pt x="745" y="838"/>
                  </a:cubicBezTo>
                  <a:cubicBezTo>
                    <a:pt x="1397"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5"/>
            <p:cNvSpPr/>
            <p:nvPr/>
          </p:nvSpPr>
          <p:spPr>
            <a:xfrm>
              <a:off x="5080100" y="1468138"/>
              <a:ext cx="40350" cy="20200"/>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5"/>
            <p:cNvSpPr/>
            <p:nvPr/>
          </p:nvSpPr>
          <p:spPr>
            <a:xfrm>
              <a:off x="5047525" y="1438688"/>
              <a:ext cx="45000" cy="11650"/>
            </a:xfrm>
            <a:custGeom>
              <a:rect b="b" l="l" r="r" t="t"/>
              <a:pathLst>
                <a:path extrusionOk="0" h="466" w="1800">
                  <a:moveTo>
                    <a:pt x="1272" y="0"/>
                  </a:moveTo>
                  <a:cubicBezTo>
                    <a:pt x="1024" y="0"/>
                    <a:pt x="0" y="465"/>
                    <a:pt x="528" y="465"/>
                  </a:cubicBezTo>
                  <a:cubicBezTo>
                    <a:pt x="776" y="465"/>
                    <a:pt x="180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5"/>
            <p:cNvSpPr/>
            <p:nvPr/>
          </p:nvSpPr>
          <p:spPr>
            <a:xfrm>
              <a:off x="5082425" y="1343288"/>
              <a:ext cx="48875" cy="14000"/>
            </a:xfrm>
            <a:custGeom>
              <a:rect b="b" l="l" r="r" t="t"/>
              <a:pathLst>
                <a:path extrusionOk="0" h="560" w="1955">
                  <a:moveTo>
                    <a:pt x="1210" y="1"/>
                  </a:moveTo>
                  <a:cubicBezTo>
                    <a:pt x="838"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5"/>
            <p:cNvSpPr/>
            <p:nvPr/>
          </p:nvSpPr>
          <p:spPr>
            <a:xfrm>
              <a:off x="5102575" y="1403788"/>
              <a:ext cx="49650" cy="13975"/>
            </a:xfrm>
            <a:custGeom>
              <a:rect b="b" l="l" r="r" t="t"/>
              <a:pathLst>
                <a:path extrusionOk="0" h="559" w="1986">
                  <a:moveTo>
                    <a:pt x="1211" y="0"/>
                  </a:moveTo>
                  <a:cubicBezTo>
                    <a:pt x="838" y="0"/>
                    <a:pt x="1" y="559"/>
                    <a:pt x="776" y="559"/>
                  </a:cubicBezTo>
                  <a:cubicBezTo>
                    <a:pt x="1148" y="559"/>
                    <a:pt x="1986"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5"/>
            <p:cNvSpPr/>
            <p:nvPr/>
          </p:nvSpPr>
          <p:spPr>
            <a:xfrm>
              <a:off x="5170825" y="1422388"/>
              <a:ext cx="47325" cy="17100"/>
            </a:xfrm>
            <a:custGeom>
              <a:rect b="b" l="l" r="r" t="t"/>
              <a:pathLst>
                <a:path extrusionOk="0" h="684" w="1893">
                  <a:moveTo>
                    <a:pt x="1179" y="1"/>
                  </a:moveTo>
                  <a:cubicBezTo>
                    <a:pt x="714" y="1"/>
                    <a:pt x="0" y="683"/>
                    <a:pt x="745" y="683"/>
                  </a:cubicBezTo>
                  <a:cubicBezTo>
                    <a:pt x="1210" y="683"/>
                    <a:pt x="189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5"/>
            <p:cNvSpPr/>
            <p:nvPr/>
          </p:nvSpPr>
          <p:spPr>
            <a:xfrm>
              <a:off x="5211150" y="1368113"/>
              <a:ext cx="47325" cy="17850"/>
            </a:xfrm>
            <a:custGeom>
              <a:rect b="b" l="l" r="r" t="t"/>
              <a:pathLst>
                <a:path extrusionOk="0" h="714" w="1893">
                  <a:moveTo>
                    <a:pt x="1148" y="0"/>
                  </a:moveTo>
                  <a:cubicBezTo>
                    <a:pt x="683" y="0"/>
                    <a:pt x="0" y="714"/>
                    <a:pt x="745" y="714"/>
                  </a:cubicBezTo>
                  <a:cubicBezTo>
                    <a:pt x="1210" y="714"/>
                    <a:pt x="1893"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5"/>
            <p:cNvSpPr/>
            <p:nvPr/>
          </p:nvSpPr>
          <p:spPr>
            <a:xfrm>
              <a:off x="5144450" y="1343288"/>
              <a:ext cx="40350" cy="20975"/>
            </a:xfrm>
            <a:custGeom>
              <a:rect b="b" l="l" r="r" t="t"/>
              <a:pathLst>
                <a:path extrusionOk="0" h="839" w="1614">
                  <a:moveTo>
                    <a:pt x="838" y="1"/>
                  </a:moveTo>
                  <a:cubicBezTo>
                    <a:pt x="187" y="1"/>
                    <a:pt x="1" y="838"/>
                    <a:pt x="745" y="838"/>
                  </a:cubicBezTo>
                  <a:cubicBezTo>
                    <a:pt x="1397" y="838"/>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5"/>
            <p:cNvSpPr/>
            <p:nvPr/>
          </p:nvSpPr>
          <p:spPr>
            <a:xfrm>
              <a:off x="5170050" y="1309163"/>
              <a:ext cx="48875" cy="14775"/>
            </a:xfrm>
            <a:custGeom>
              <a:rect b="b" l="l" r="r" t="t"/>
              <a:pathLst>
                <a:path extrusionOk="0" h="591" w="1955">
                  <a:moveTo>
                    <a:pt x="1210" y="1"/>
                  </a:moveTo>
                  <a:cubicBezTo>
                    <a:pt x="807" y="1"/>
                    <a:pt x="0"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5"/>
            <p:cNvSpPr/>
            <p:nvPr/>
          </p:nvSpPr>
          <p:spPr>
            <a:xfrm>
              <a:off x="4761375" y="1715538"/>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5"/>
            <p:cNvSpPr/>
            <p:nvPr/>
          </p:nvSpPr>
          <p:spPr>
            <a:xfrm>
              <a:off x="4726475" y="1661238"/>
              <a:ext cx="47325" cy="17875"/>
            </a:xfrm>
            <a:custGeom>
              <a:rect b="b" l="l" r="r" t="t"/>
              <a:pathLst>
                <a:path extrusionOk="0" h="715" w="1893">
                  <a:moveTo>
                    <a:pt x="1148" y="1"/>
                  </a:moveTo>
                  <a:cubicBezTo>
                    <a:pt x="683" y="1"/>
                    <a:pt x="0"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5"/>
            <p:cNvSpPr/>
            <p:nvPr/>
          </p:nvSpPr>
          <p:spPr>
            <a:xfrm>
              <a:off x="4748950" y="1626338"/>
              <a:ext cx="49675" cy="14000"/>
            </a:xfrm>
            <a:custGeom>
              <a:rect b="b" l="l" r="r" t="t"/>
              <a:pathLst>
                <a:path extrusionOk="0" h="560" w="1987">
                  <a:moveTo>
                    <a:pt x="1211" y="1"/>
                  </a:moveTo>
                  <a:cubicBezTo>
                    <a:pt x="869" y="1"/>
                    <a:pt x="1" y="559"/>
                    <a:pt x="776" y="559"/>
                  </a:cubicBezTo>
                  <a:cubicBezTo>
                    <a:pt x="1118"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5"/>
            <p:cNvSpPr/>
            <p:nvPr/>
          </p:nvSpPr>
          <p:spPr>
            <a:xfrm>
              <a:off x="4823400" y="1627113"/>
              <a:ext cx="48900" cy="12450"/>
            </a:xfrm>
            <a:custGeom>
              <a:rect b="b" l="l" r="r" t="t"/>
              <a:pathLst>
                <a:path extrusionOk="0" h="498" w="1956">
                  <a:moveTo>
                    <a:pt x="1211" y="1"/>
                  </a:moveTo>
                  <a:cubicBezTo>
                    <a:pt x="869" y="1"/>
                    <a:pt x="1" y="497"/>
                    <a:pt x="745" y="497"/>
                  </a:cubicBezTo>
                  <a:cubicBezTo>
                    <a:pt x="1055" y="497"/>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5"/>
            <p:cNvSpPr/>
            <p:nvPr/>
          </p:nvSpPr>
          <p:spPr>
            <a:xfrm>
              <a:off x="4826500" y="1686063"/>
              <a:ext cx="48900" cy="15525"/>
            </a:xfrm>
            <a:custGeom>
              <a:rect b="b" l="l" r="r" t="t"/>
              <a:pathLst>
                <a:path extrusionOk="0" h="621" w="1956">
                  <a:moveTo>
                    <a:pt x="1211" y="0"/>
                  </a:moveTo>
                  <a:cubicBezTo>
                    <a:pt x="807" y="0"/>
                    <a:pt x="1" y="621"/>
                    <a:pt x="776" y="621"/>
                  </a:cubicBezTo>
                  <a:cubicBezTo>
                    <a:pt x="1180" y="621"/>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5"/>
            <p:cNvSpPr/>
            <p:nvPr/>
          </p:nvSpPr>
          <p:spPr>
            <a:xfrm>
              <a:off x="4853650" y="1797738"/>
              <a:ext cx="48875" cy="14750"/>
            </a:xfrm>
            <a:custGeom>
              <a:rect b="b" l="l" r="r" t="t"/>
              <a:pathLst>
                <a:path extrusionOk="0" h="590" w="1955">
                  <a:moveTo>
                    <a:pt x="1210" y="0"/>
                  </a:moveTo>
                  <a:cubicBezTo>
                    <a:pt x="807" y="0"/>
                    <a:pt x="1" y="589"/>
                    <a:pt x="745" y="589"/>
                  </a:cubicBezTo>
                  <a:cubicBezTo>
                    <a:pt x="1148" y="589"/>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5"/>
            <p:cNvSpPr/>
            <p:nvPr/>
          </p:nvSpPr>
          <p:spPr>
            <a:xfrm>
              <a:off x="4736550" y="1811688"/>
              <a:ext cx="48100" cy="19400"/>
            </a:xfrm>
            <a:custGeom>
              <a:rect b="b" l="l" r="r" t="t"/>
              <a:pathLst>
                <a:path extrusionOk="0" h="776" w="1924">
                  <a:moveTo>
                    <a:pt x="1148" y="0"/>
                  </a:moveTo>
                  <a:cubicBezTo>
                    <a:pt x="652" y="0"/>
                    <a:pt x="1" y="776"/>
                    <a:pt x="745" y="776"/>
                  </a:cubicBezTo>
                  <a:cubicBezTo>
                    <a:pt x="1241" y="776"/>
                    <a:pt x="1924"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5"/>
            <p:cNvSpPr/>
            <p:nvPr/>
          </p:nvSpPr>
          <p:spPr>
            <a:xfrm>
              <a:off x="4709400" y="1769813"/>
              <a:ext cx="48125" cy="16300"/>
            </a:xfrm>
            <a:custGeom>
              <a:rect b="b" l="l" r="r" t="t"/>
              <a:pathLst>
                <a:path extrusionOk="0" h="652" w="1925">
                  <a:moveTo>
                    <a:pt x="1180" y="0"/>
                  </a:moveTo>
                  <a:cubicBezTo>
                    <a:pt x="745" y="0"/>
                    <a:pt x="1" y="652"/>
                    <a:pt x="745" y="652"/>
                  </a:cubicBezTo>
                  <a:cubicBezTo>
                    <a:pt x="1180" y="652"/>
                    <a:pt x="1924"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5"/>
            <p:cNvSpPr/>
            <p:nvPr/>
          </p:nvSpPr>
          <p:spPr>
            <a:xfrm>
              <a:off x="4789275" y="177368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5"/>
            <p:cNvSpPr/>
            <p:nvPr/>
          </p:nvSpPr>
          <p:spPr>
            <a:xfrm>
              <a:off x="4614800" y="1852788"/>
              <a:ext cx="48100" cy="18625"/>
            </a:xfrm>
            <a:custGeom>
              <a:rect b="b" l="l" r="r" t="t"/>
              <a:pathLst>
                <a:path extrusionOk="0" h="745" w="1924">
                  <a:moveTo>
                    <a:pt x="1179" y="0"/>
                  </a:moveTo>
                  <a:cubicBezTo>
                    <a:pt x="683" y="0"/>
                    <a:pt x="1" y="745"/>
                    <a:pt x="776" y="745"/>
                  </a:cubicBezTo>
                  <a:cubicBezTo>
                    <a:pt x="1241" y="745"/>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5"/>
            <p:cNvSpPr/>
            <p:nvPr/>
          </p:nvSpPr>
          <p:spPr>
            <a:xfrm>
              <a:off x="4577575" y="1790738"/>
              <a:ext cx="48875" cy="15550"/>
            </a:xfrm>
            <a:custGeom>
              <a:rect b="b" l="l" r="r" t="t"/>
              <a:pathLst>
                <a:path extrusionOk="0" h="622" w="1955">
                  <a:moveTo>
                    <a:pt x="1210" y="1"/>
                  </a:moveTo>
                  <a:cubicBezTo>
                    <a:pt x="807" y="1"/>
                    <a:pt x="1" y="621"/>
                    <a:pt x="745" y="621"/>
                  </a:cubicBezTo>
                  <a:cubicBezTo>
                    <a:pt x="1148"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5"/>
            <p:cNvSpPr/>
            <p:nvPr/>
          </p:nvSpPr>
          <p:spPr>
            <a:xfrm>
              <a:off x="4478325" y="1836513"/>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5"/>
            <p:cNvSpPr/>
            <p:nvPr/>
          </p:nvSpPr>
          <p:spPr>
            <a:xfrm>
              <a:off x="4523300" y="1889238"/>
              <a:ext cx="49650" cy="13200"/>
            </a:xfrm>
            <a:custGeom>
              <a:rect b="b" l="l" r="r" t="t"/>
              <a:pathLst>
                <a:path extrusionOk="0" h="528" w="1986">
                  <a:moveTo>
                    <a:pt x="1241" y="0"/>
                  </a:moveTo>
                  <a:cubicBezTo>
                    <a:pt x="869" y="0"/>
                    <a:pt x="0" y="528"/>
                    <a:pt x="776" y="528"/>
                  </a:cubicBezTo>
                  <a:cubicBezTo>
                    <a:pt x="1117" y="528"/>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5"/>
            <p:cNvSpPr/>
            <p:nvPr/>
          </p:nvSpPr>
          <p:spPr>
            <a:xfrm>
              <a:off x="4406200" y="1883038"/>
              <a:ext cx="41125" cy="19400"/>
            </a:xfrm>
            <a:custGeom>
              <a:rect b="b" l="l" r="r" t="t"/>
              <a:pathLst>
                <a:path extrusionOk="0" h="776" w="1645">
                  <a:moveTo>
                    <a:pt x="869" y="0"/>
                  </a:moveTo>
                  <a:cubicBezTo>
                    <a:pt x="249" y="0"/>
                    <a:pt x="0" y="776"/>
                    <a:pt x="776"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5"/>
            <p:cNvSpPr/>
            <p:nvPr/>
          </p:nvSpPr>
          <p:spPr>
            <a:xfrm>
              <a:off x="4296850" y="1914038"/>
              <a:ext cx="45000" cy="10900"/>
            </a:xfrm>
            <a:custGeom>
              <a:rect b="b" l="l" r="r" t="t"/>
              <a:pathLst>
                <a:path extrusionOk="0" h="436" w="1800">
                  <a:moveTo>
                    <a:pt x="1272" y="1"/>
                  </a:moveTo>
                  <a:cubicBezTo>
                    <a:pt x="1024" y="1"/>
                    <a:pt x="1" y="435"/>
                    <a:pt x="528" y="435"/>
                  </a:cubicBezTo>
                  <a:cubicBezTo>
                    <a:pt x="745" y="435"/>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5"/>
            <p:cNvSpPr/>
            <p:nvPr/>
          </p:nvSpPr>
          <p:spPr>
            <a:xfrm>
              <a:off x="4226275" y="1896988"/>
              <a:ext cx="45025" cy="10875"/>
            </a:xfrm>
            <a:custGeom>
              <a:rect b="b" l="l" r="r" t="t"/>
              <a:pathLst>
                <a:path extrusionOk="0" h="435" w="1801">
                  <a:moveTo>
                    <a:pt x="1242" y="1"/>
                  </a:moveTo>
                  <a:cubicBezTo>
                    <a:pt x="1025" y="1"/>
                    <a:pt x="1" y="435"/>
                    <a:pt x="528" y="435"/>
                  </a:cubicBezTo>
                  <a:cubicBezTo>
                    <a:pt x="745" y="435"/>
                    <a:pt x="1800"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5"/>
            <p:cNvSpPr/>
            <p:nvPr/>
          </p:nvSpPr>
          <p:spPr>
            <a:xfrm>
              <a:off x="4203800" y="184116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5"/>
            <p:cNvSpPr/>
            <p:nvPr/>
          </p:nvSpPr>
          <p:spPr>
            <a:xfrm>
              <a:off x="4278250" y="1868288"/>
              <a:ext cx="41125" cy="20975"/>
            </a:xfrm>
            <a:custGeom>
              <a:rect b="b" l="l" r="r" t="t"/>
              <a:pathLst>
                <a:path extrusionOk="0" h="839" w="1645">
                  <a:moveTo>
                    <a:pt x="869" y="1"/>
                  </a:moveTo>
                  <a:cubicBezTo>
                    <a:pt x="217" y="1"/>
                    <a:pt x="0" y="838"/>
                    <a:pt x="776" y="838"/>
                  </a:cubicBezTo>
                  <a:cubicBezTo>
                    <a:pt x="1427" y="838"/>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5"/>
            <p:cNvSpPr/>
            <p:nvPr/>
          </p:nvSpPr>
          <p:spPr>
            <a:xfrm>
              <a:off x="4347250" y="1849688"/>
              <a:ext cx="45025" cy="11650"/>
            </a:xfrm>
            <a:custGeom>
              <a:rect b="b" l="l" r="r" t="t"/>
              <a:pathLst>
                <a:path extrusionOk="0" h="466" w="1801">
                  <a:moveTo>
                    <a:pt x="1273" y="0"/>
                  </a:moveTo>
                  <a:cubicBezTo>
                    <a:pt x="1025" y="0"/>
                    <a:pt x="1" y="466"/>
                    <a:pt x="528" y="466"/>
                  </a:cubicBezTo>
                  <a:cubicBezTo>
                    <a:pt x="776" y="466"/>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5"/>
            <p:cNvSpPr/>
            <p:nvPr/>
          </p:nvSpPr>
          <p:spPr>
            <a:xfrm>
              <a:off x="4279025" y="1821763"/>
              <a:ext cx="40350" cy="20975"/>
            </a:xfrm>
            <a:custGeom>
              <a:rect b="b" l="l" r="r" t="t"/>
              <a:pathLst>
                <a:path extrusionOk="0" h="839" w="1614">
                  <a:moveTo>
                    <a:pt x="838" y="1"/>
                  </a:moveTo>
                  <a:cubicBezTo>
                    <a:pt x="186" y="1"/>
                    <a:pt x="0" y="838"/>
                    <a:pt x="745" y="838"/>
                  </a:cubicBezTo>
                  <a:cubicBezTo>
                    <a:pt x="1396" y="838"/>
                    <a:pt x="1613"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5"/>
            <p:cNvSpPr/>
            <p:nvPr/>
          </p:nvSpPr>
          <p:spPr>
            <a:xfrm>
              <a:off x="4267375" y="1777563"/>
              <a:ext cx="49675" cy="13975"/>
            </a:xfrm>
            <a:custGeom>
              <a:rect b="b" l="l" r="r" t="t"/>
              <a:pathLst>
                <a:path extrusionOk="0" h="559" w="1987">
                  <a:moveTo>
                    <a:pt x="1211" y="1"/>
                  </a:moveTo>
                  <a:cubicBezTo>
                    <a:pt x="869" y="1"/>
                    <a:pt x="1" y="559"/>
                    <a:pt x="776" y="559"/>
                  </a:cubicBezTo>
                  <a:cubicBezTo>
                    <a:pt x="1149"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5"/>
            <p:cNvSpPr/>
            <p:nvPr/>
          </p:nvSpPr>
          <p:spPr>
            <a:xfrm>
              <a:off x="4380600" y="1779113"/>
              <a:ext cx="45775" cy="11650"/>
            </a:xfrm>
            <a:custGeom>
              <a:rect b="b" l="l" r="r" t="t"/>
              <a:pathLst>
                <a:path extrusionOk="0" h="466" w="1831">
                  <a:moveTo>
                    <a:pt x="1273" y="1"/>
                  </a:moveTo>
                  <a:cubicBezTo>
                    <a:pt x="1024"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5"/>
            <p:cNvSpPr/>
            <p:nvPr/>
          </p:nvSpPr>
          <p:spPr>
            <a:xfrm>
              <a:off x="4466675" y="1789188"/>
              <a:ext cx="48900" cy="17100"/>
            </a:xfrm>
            <a:custGeom>
              <a:rect b="b" l="l" r="r" t="t"/>
              <a:pathLst>
                <a:path extrusionOk="0" h="684" w="1956">
                  <a:moveTo>
                    <a:pt x="1180" y="1"/>
                  </a:moveTo>
                  <a:cubicBezTo>
                    <a:pt x="745" y="1"/>
                    <a:pt x="1" y="683"/>
                    <a:pt x="745" y="683"/>
                  </a:cubicBezTo>
                  <a:cubicBezTo>
                    <a:pt x="1211" y="683"/>
                    <a:pt x="1955"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5"/>
            <p:cNvSpPr/>
            <p:nvPr/>
          </p:nvSpPr>
          <p:spPr>
            <a:xfrm>
              <a:off x="4412400" y="1831063"/>
              <a:ext cx="48875" cy="14775"/>
            </a:xfrm>
            <a:custGeom>
              <a:rect b="b" l="l" r="r" t="t"/>
              <a:pathLst>
                <a:path extrusionOk="0" h="591" w="1955">
                  <a:moveTo>
                    <a:pt x="1210" y="1"/>
                  </a:moveTo>
                  <a:cubicBezTo>
                    <a:pt x="807" y="1"/>
                    <a:pt x="1"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5"/>
            <p:cNvSpPr/>
            <p:nvPr/>
          </p:nvSpPr>
          <p:spPr>
            <a:xfrm>
              <a:off x="4500025" y="1963688"/>
              <a:ext cx="48875" cy="12425"/>
            </a:xfrm>
            <a:custGeom>
              <a:rect b="b" l="l" r="r" t="t"/>
              <a:pathLst>
                <a:path extrusionOk="0" h="497" w="1955">
                  <a:moveTo>
                    <a:pt x="1211" y="0"/>
                  </a:moveTo>
                  <a:cubicBezTo>
                    <a:pt x="900" y="0"/>
                    <a:pt x="1" y="496"/>
                    <a:pt x="745" y="496"/>
                  </a:cubicBezTo>
                  <a:cubicBezTo>
                    <a:pt x="1086" y="496"/>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5"/>
            <p:cNvSpPr/>
            <p:nvPr/>
          </p:nvSpPr>
          <p:spPr>
            <a:xfrm>
              <a:off x="4376725" y="1952813"/>
              <a:ext cx="40350" cy="20975"/>
            </a:xfrm>
            <a:custGeom>
              <a:rect b="b" l="l" r="r" t="t"/>
              <a:pathLst>
                <a:path extrusionOk="0" h="839" w="1614">
                  <a:moveTo>
                    <a:pt x="869" y="1"/>
                  </a:moveTo>
                  <a:cubicBezTo>
                    <a:pt x="218" y="1"/>
                    <a:pt x="1" y="838"/>
                    <a:pt x="776" y="838"/>
                  </a:cubicBezTo>
                  <a:cubicBezTo>
                    <a:pt x="1428"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5"/>
            <p:cNvSpPr/>
            <p:nvPr/>
          </p:nvSpPr>
          <p:spPr>
            <a:xfrm>
              <a:off x="4432575" y="1948163"/>
              <a:ext cx="48875" cy="16325"/>
            </a:xfrm>
            <a:custGeom>
              <a:rect b="b" l="l" r="r" t="t"/>
              <a:pathLst>
                <a:path extrusionOk="0" h="653" w="1955">
                  <a:moveTo>
                    <a:pt x="1210" y="1"/>
                  </a:moveTo>
                  <a:cubicBezTo>
                    <a:pt x="776" y="1"/>
                    <a:pt x="0" y="652"/>
                    <a:pt x="776" y="652"/>
                  </a:cubicBezTo>
                  <a:cubicBezTo>
                    <a:pt x="1210" y="652"/>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5"/>
            <p:cNvSpPr/>
            <p:nvPr/>
          </p:nvSpPr>
          <p:spPr>
            <a:xfrm>
              <a:off x="4634975" y="1941188"/>
              <a:ext cx="48875" cy="17100"/>
            </a:xfrm>
            <a:custGeom>
              <a:rect b="b" l="l" r="r" t="t"/>
              <a:pathLst>
                <a:path extrusionOk="0" h="684" w="1955">
                  <a:moveTo>
                    <a:pt x="1179" y="1"/>
                  </a:moveTo>
                  <a:cubicBezTo>
                    <a:pt x="745" y="1"/>
                    <a:pt x="0" y="683"/>
                    <a:pt x="745" y="683"/>
                  </a:cubicBezTo>
                  <a:cubicBezTo>
                    <a:pt x="1210" y="683"/>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5"/>
            <p:cNvSpPr/>
            <p:nvPr/>
          </p:nvSpPr>
          <p:spPr>
            <a:xfrm>
              <a:off x="4548100" y="1961363"/>
              <a:ext cx="47350" cy="17075"/>
            </a:xfrm>
            <a:custGeom>
              <a:rect b="b" l="l" r="r" t="t"/>
              <a:pathLst>
                <a:path extrusionOk="0" h="683" w="1894">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5"/>
            <p:cNvSpPr/>
            <p:nvPr/>
          </p:nvSpPr>
          <p:spPr>
            <a:xfrm>
              <a:off x="4712525" y="1913263"/>
              <a:ext cx="48875" cy="12450"/>
            </a:xfrm>
            <a:custGeom>
              <a:rect b="b" l="l" r="r" t="t"/>
              <a:pathLst>
                <a:path extrusionOk="0" h="498" w="1955">
                  <a:moveTo>
                    <a:pt x="1210" y="1"/>
                  </a:moveTo>
                  <a:cubicBezTo>
                    <a:pt x="838" y="1"/>
                    <a:pt x="0" y="497"/>
                    <a:pt x="745" y="497"/>
                  </a:cubicBezTo>
                  <a:cubicBezTo>
                    <a:pt x="1086" y="497"/>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5"/>
            <p:cNvSpPr/>
            <p:nvPr/>
          </p:nvSpPr>
          <p:spPr>
            <a:xfrm>
              <a:off x="4689250" y="1983838"/>
              <a:ext cx="41125" cy="19425"/>
            </a:xfrm>
            <a:custGeom>
              <a:rect b="b" l="l" r="r" t="t"/>
              <a:pathLst>
                <a:path extrusionOk="0" h="777" w="1645">
                  <a:moveTo>
                    <a:pt x="869" y="1"/>
                  </a:moveTo>
                  <a:cubicBezTo>
                    <a:pt x="249" y="1"/>
                    <a:pt x="0" y="776"/>
                    <a:pt x="776" y="776"/>
                  </a:cubicBezTo>
                  <a:cubicBezTo>
                    <a:pt x="1396" y="776"/>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5"/>
            <p:cNvSpPr/>
            <p:nvPr/>
          </p:nvSpPr>
          <p:spPr>
            <a:xfrm>
              <a:off x="4755950" y="2000138"/>
              <a:ext cx="48875" cy="13200"/>
            </a:xfrm>
            <a:custGeom>
              <a:rect b="b" l="l" r="r" t="t"/>
              <a:pathLst>
                <a:path extrusionOk="0" h="528" w="1955">
                  <a:moveTo>
                    <a:pt x="1210" y="0"/>
                  </a:moveTo>
                  <a:cubicBezTo>
                    <a:pt x="869" y="0"/>
                    <a:pt x="0" y="527"/>
                    <a:pt x="745" y="527"/>
                  </a:cubicBezTo>
                  <a:cubicBezTo>
                    <a:pt x="1086" y="527"/>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5"/>
            <p:cNvSpPr/>
            <p:nvPr/>
          </p:nvSpPr>
          <p:spPr>
            <a:xfrm>
              <a:off x="4662875" y="2037338"/>
              <a:ext cx="40350" cy="20975"/>
            </a:xfrm>
            <a:custGeom>
              <a:rect b="b" l="l" r="r" t="t"/>
              <a:pathLst>
                <a:path extrusionOk="0" h="839" w="1614">
                  <a:moveTo>
                    <a:pt x="838" y="1"/>
                  </a:moveTo>
                  <a:cubicBezTo>
                    <a:pt x="187" y="1"/>
                    <a:pt x="1" y="839"/>
                    <a:pt x="745" y="839"/>
                  </a:cubicBezTo>
                  <a:cubicBezTo>
                    <a:pt x="1397" y="83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5"/>
            <p:cNvSpPr/>
            <p:nvPr/>
          </p:nvSpPr>
          <p:spPr>
            <a:xfrm>
              <a:off x="4692350" y="2080013"/>
              <a:ext cx="48100" cy="16300"/>
            </a:xfrm>
            <a:custGeom>
              <a:rect b="b" l="l" r="r" t="t"/>
              <a:pathLst>
                <a:path extrusionOk="0" h="652" w="1924">
                  <a:moveTo>
                    <a:pt x="1179" y="0"/>
                  </a:moveTo>
                  <a:cubicBezTo>
                    <a:pt x="745" y="0"/>
                    <a:pt x="1" y="651"/>
                    <a:pt x="745" y="651"/>
                  </a:cubicBezTo>
                  <a:cubicBezTo>
                    <a:pt x="1179" y="651"/>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25"/>
            <p:cNvSpPr/>
            <p:nvPr/>
          </p:nvSpPr>
          <p:spPr>
            <a:xfrm>
              <a:off x="4783850" y="2111013"/>
              <a:ext cx="41125" cy="20975"/>
            </a:xfrm>
            <a:custGeom>
              <a:rect b="b" l="l" r="r" t="t"/>
              <a:pathLst>
                <a:path extrusionOk="0" h="839" w="1645">
                  <a:moveTo>
                    <a:pt x="869" y="1"/>
                  </a:moveTo>
                  <a:cubicBezTo>
                    <a:pt x="218" y="1"/>
                    <a:pt x="1" y="838"/>
                    <a:pt x="776" y="838"/>
                  </a:cubicBezTo>
                  <a:cubicBezTo>
                    <a:pt x="1397"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25"/>
            <p:cNvSpPr/>
            <p:nvPr/>
          </p:nvSpPr>
          <p:spPr>
            <a:xfrm>
              <a:off x="4719500" y="2147463"/>
              <a:ext cx="48100" cy="15550"/>
            </a:xfrm>
            <a:custGeom>
              <a:rect b="b" l="l" r="r" t="t"/>
              <a:pathLst>
                <a:path extrusionOk="0" h="622" w="1924">
                  <a:moveTo>
                    <a:pt x="1179" y="1"/>
                  </a:moveTo>
                  <a:cubicBezTo>
                    <a:pt x="745" y="1"/>
                    <a:pt x="0" y="621"/>
                    <a:pt x="745" y="621"/>
                  </a:cubicBezTo>
                  <a:cubicBezTo>
                    <a:pt x="1179" y="621"/>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5"/>
            <p:cNvSpPr/>
            <p:nvPr/>
          </p:nvSpPr>
          <p:spPr>
            <a:xfrm>
              <a:off x="4766025" y="2066813"/>
              <a:ext cx="48875" cy="15550"/>
            </a:xfrm>
            <a:custGeom>
              <a:rect b="b" l="l" r="r" t="t"/>
              <a:pathLst>
                <a:path extrusionOk="0" h="622" w="1955">
                  <a:moveTo>
                    <a:pt x="1210" y="1"/>
                  </a:moveTo>
                  <a:cubicBezTo>
                    <a:pt x="776" y="1"/>
                    <a:pt x="0" y="621"/>
                    <a:pt x="745" y="621"/>
                  </a:cubicBezTo>
                  <a:cubicBezTo>
                    <a:pt x="1179"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5"/>
            <p:cNvSpPr/>
            <p:nvPr/>
          </p:nvSpPr>
          <p:spPr>
            <a:xfrm>
              <a:off x="4774550" y="1948938"/>
              <a:ext cx="40350" cy="21750"/>
            </a:xfrm>
            <a:custGeom>
              <a:rect b="b" l="l" r="r" t="t"/>
              <a:pathLst>
                <a:path extrusionOk="0" h="870" w="1614">
                  <a:moveTo>
                    <a:pt x="838" y="1"/>
                  </a:moveTo>
                  <a:cubicBezTo>
                    <a:pt x="187" y="1"/>
                    <a:pt x="1" y="869"/>
                    <a:pt x="745" y="869"/>
                  </a:cubicBezTo>
                  <a:cubicBezTo>
                    <a:pt x="1396" y="86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5"/>
            <p:cNvSpPr/>
            <p:nvPr/>
          </p:nvSpPr>
          <p:spPr>
            <a:xfrm>
              <a:off x="4806350" y="1862088"/>
              <a:ext cx="48875" cy="13200"/>
            </a:xfrm>
            <a:custGeom>
              <a:rect b="b" l="l" r="r" t="t"/>
              <a:pathLst>
                <a:path extrusionOk="0" h="528" w="1955">
                  <a:moveTo>
                    <a:pt x="1210" y="1"/>
                  </a:moveTo>
                  <a:cubicBezTo>
                    <a:pt x="869" y="1"/>
                    <a:pt x="0" y="528"/>
                    <a:pt x="745" y="528"/>
                  </a:cubicBezTo>
                  <a:cubicBezTo>
                    <a:pt x="1117" y="528"/>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5"/>
            <p:cNvSpPr/>
            <p:nvPr/>
          </p:nvSpPr>
          <p:spPr>
            <a:xfrm>
              <a:off x="4918025" y="1922588"/>
              <a:ext cx="48875" cy="13975"/>
            </a:xfrm>
            <a:custGeom>
              <a:rect b="b" l="l" r="r" t="t"/>
              <a:pathLst>
                <a:path extrusionOk="0" h="559" w="1955">
                  <a:moveTo>
                    <a:pt x="1210" y="0"/>
                  </a:moveTo>
                  <a:cubicBezTo>
                    <a:pt x="838" y="0"/>
                    <a:pt x="0" y="558"/>
                    <a:pt x="745" y="558"/>
                  </a:cubicBezTo>
                  <a:cubicBezTo>
                    <a:pt x="1086" y="558"/>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5"/>
            <p:cNvSpPr/>
            <p:nvPr/>
          </p:nvSpPr>
          <p:spPr>
            <a:xfrm>
              <a:off x="4854425" y="1950488"/>
              <a:ext cx="47325" cy="17875"/>
            </a:xfrm>
            <a:custGeom>
              <a:rect b="b" l="l" r="r" t="t"/>
              <a:pathLst>
                <a:path extrusionOk="0" h="715" w="1893">
                  <a:moveTo>
                    <a:pt x="1148" y="1"/>
                  </a:moveTo>
                  <a:cubicBezTo>
                    <a:pt x="683" y="1"/>
                    <a:pt x="1"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5"/>
            <p:cNvSpPr/>
            <p:nvPr/>
          </p:nvSpPr>
          <p:spPr>
            <a:xfrm>
              <a:off x="4842025" y="1910938"/>
              <a:ext cx="45000" cy="10125"/>
            </a:xfrm>
            <a:custGeom>
              <a:rect b="b" l="l" r="r" t="t"/>
              <a:pathLst>
                <a:path extrusionOk="0" h="405" w="1800">
                  <a:moveTo>
                    <a:pt x="1272" y="1"/>
                  </a:moveTo>
                  <a:cubicBezTo>
                    <a:pt x="1055" y="1"/>
                    <a:pt x="0" y="404"/>
                    <a:pt x="528" y="404"/>
                  </a:cubicBezTo>
                  <a:cubicBezTo>
                    <a:pt x="745" y="404"/>
                    <a:pt x="1799"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5"/>
            <p:cNvSpPr/>
            <p:nvPr/>
          </p:nvSpPr>
          <p:spPr>
            <a:xfrm>
              <a:off x="4921125" y="1854338"/>
              <a:ext cx="48875" cy="15525"/>
            </a:xfrm>
            <a:custGeom>
              <a:rect b="b" l="l" r="r" t="t"/>
              <a:pathLst>
                <a:path extrusionOk="0" h="621" w="1955">
                  <a:moveTo>
                    <a:pt x="1210" y="0"/>
                  </a:moveTo>
                  <a:cubicBezTo>
                    <a:pt x="776" y="0"/>
                    <a:pt x="0" y="621"/>
                    <a:pt x="745"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5"/>
            <p:cNvSpPr/>
            <p:nvPr/>
          </p:nvSpPr>
          <p:spPr>
            <a:xfrm>
              <a:off x="5008750" y="1891563"/>
              <a:ext cx="48875" cy="15525"/>
            </a:xfrm>
            <a:custGeom>
              <a:rect b="b" l="l" r="r" t="t"/>
              <a:pathLst>
                <a:path extrusionOk="0" h="621" w="1955">
                  <a:moveTo>
                    <a:pt x="1179" y="0"/>
                  </a:moveTo>
                  <a:cubicBezTo>
                    <a:pt x="776" y="0"/>
                    <a:pt x="0" y="621"/>
                    <a:pt x="745" y="621"/>
                  </a:cubicBezTo>
                  <a:cubicBezTo>
                    <a:pt x="1179" y="621"/>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5"/>
            <p:cNvSpPr/>
            <p:nvPr/>
          </p:nvSpPr>
          <p:spPr>
            <a:xfrm>
              <a:off x="4968425" y="196911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5"/>
            <p:cNvSpPr/>
            <p:nvPr/>
          </p:nvSpPr>
          <p:spPr>
            <a:xfrm>
              <a:off x="5039000" y="1976863"/>
              <a:ext cx="48875" cy="13975"/>
            </a:xfrm>
            <a:custGeom>
              <a:rect b="b" l="l" r="r" t="t"/>
              <a:pathLst>
                <a:path extrusionOk="0" h="559" w="1955">
                  <a:moveTo>
                    <a:pt x="1210" y="0"/>
                  </a:moveTo>
                  <a:cubicBezTo>
                    <a:pt x="869" y="0"/>
                    <a:pt x="0" y="559"/>
                    <a:pt x="745" y="559"/>
                  </a:cubicBezTo>
                  <a:cubicBezTo>
                    <a:pt x="1086" y="559"/>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5"/>
            <p:cNvSpPr/>
            <p:nvPr/>
          </p:nvSpPr>
          <p:spPr>
            <a:xfrm>
              <a:off x="5130500" y="1949713"/>
              <a:ext cx="41125" cy="20200"/>
            </a:xfrm>
            <a:custGeom>
              <a:rect b="b" l="l" r="r" t="t"/>
              <a:pathLst>
                <a:path extrusionOk="0" h="808" w="1645">
                  <a:moveTo>
                    <a:pt x="869" y="1"/>
                  </a:moveTo>
                  <a:cubicBezTo>
                    <a:pt x="218" y="1"/>
                    <a:pt x="0" y="807"/>
                    <a:pt x="776" y="807"/>
                  </a:cubicBezTo>
                  <a:cubicBezTo>
                    <a:pt x="1396" y="807"/>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5"/>
            <p:cNvSpPr/>
            <p:nvPr/>
          </p:nvSpPr>
          <p:spPr>
            <a:xfrm>
              <a:off x="5066125" y="1914038"/>
              <a:ext cx="48125" cy="17100"/>
            </a:xfrm>
            <a:custGeom>
              <a:rect b="b" l="l" r="r" t="t"/>
              <a:pathLst>
                <a:path extrusionOk="0" h="684" w="1925">
                  <a:moveTo>
                    <a:pt x="1180" y="1"/>
                  </a:moveTo>
                  <a:cubicBezTo>
                    <a:pt x="714" y="1"/>
                    <a:pt x="1" y="683"/>
                    <a:pt x="745" y="683"/>
                  </a:cubicBezTo>
                  <a:cubicBezTo>
                    <a:pt x="1211" y="683"/>
                    <a:pt x="1924"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5"/>
            <p:cNvSpPr/>
            <p:nvPr/>
          </p:nvSpPr>
          <p:spPr>
            <a:xfrm>
              <a:off x="5116550" y="1860538"/>
              <a:ext cx="48875" cy="16325"/>
            </a:xfrm>
            <a:custGeom>
              <a:rect b="b" l="l" r="r" t="t"/>
              <a:pathLst>
                <a:path extrusionOk="0" h="653" w="1955">
                  <a:moveTo>
                    <a:pt x="1179" y="1"/>
                  </a:moveTo>
                  <a:cubicBezTo>
                    <a:pt x="745" y="1"/>
                    <a:pt x="0" y="652"/>
                    <a:pt x="745" y="652"/>
                  </a:cubicBezTo>
                  <a:cubicBezTo>
                    <a:pt x="1179" y="652"/>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5"/>
            <p:cNvSpPr/>
            <p:nvPr/>
          </p:nvSpPr>
          <p:spPr>
            <a:xfrm>
              <a:off x="5188650" y="1829513"/>
              <a:ext cx="45800" cy="11675"/>
            </a:xfrm>
            <a:custGeom>
              <a:rect b="b" l="l" r="r" t="t"/>
              <a:pathLst>
                <a:path extrusionOk="0" h="467" w="1832">
                  <a:moveTo>
                    <a:pt x="1273" y="1"/>
                  </a:moveTo>
                  <a:cubicBezTo>
                    <a:pt x="1025" y="1"/>
                    <a:pt x="1" y="466"/>
                    <a:pt x="559" y="466"/>
                  </a:cubicBezTo>
                  <a:cubicBezTo>
                    <a:pt x="807"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5"/>
            <p:cNvSpPr/>
            <p:nvPr/>
          </p:nvSpPr>
          <p:spPr>
            <a:xfrm>
              <a:off x="5237525" y="1794613"/>
              <a:ext cx="48875" cy="14000"/>
            </a:xfrm>
            <a:custGeom>
              <a:rect b="b" l="l" r="r" t="t"/>
              <a:pathLst>
                <a:path extrusionOk="0" h="560" w="1955">
                  <a:moveTo>
                    <a:pt x="1210" y="1"/>
                  </a:moveTo>
                  <a:cubicBezTo>
                    <a:pt x="807"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5"/>
            <p:cNvSpPr/>
            <p:nvPr/>
          </p:nvSpPr>
          <p:spPr>
            <a:xfrm>
              <a:off x="5303425" y="1806263"/>
              <a:ext cx="45000" cy="10875"/>
            </a:xfrm>
            <a:custGeom>
              <a:rect b="b" l="l" r="r" t="t"/>
              <a:pathLst>
                <a:path extrusionOk="0" h="435" w="1800">
                  <a:moveTo>
                    <a:pt x="1273" y="0"/>
                  </a:moveTo>
                  <a:cubicBezTo>
                    <a:pt x="1024" y="0"/>
                    <a:pt x="1" y="435"/>
                    <a:pt x="528" y="435"/>
                  </a:cubicBezTo>
                  <a:cubicBezTo>
                    <a:pt x="776" y="435"/>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5"/>
            <p:cNvSpPr/>
            <p:nvPr/>
          </p:nvSpPr>
          <p:spPr>
            <a:xfrm>
              <a:off x="5346075" y="1843488"/>
              <a:ext cx="47325" cy="17075"/>
            </a:xfrm>
            <a:custGeom>
              <a:rect b="b" l="l" r="r" t="t"/>
              <a:pathLst>
                <a:path extrusionOk="0" h="683" w="1893">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5"/>
            <p:cNvSpPr/>
            <p:nvPr/>
          </p:nvSpPr>
          <p:spPr>
            <a:xfrm>
              <a:off x="5274750" y="1901638"/>
              <a:ext cx="48875" cy="15550"/>
            </a:xfrm>
            <a:custGeom>
              <a:rect b="b" l="l" r="r" t="t"/>
              <a:pathLst>
                <a:path extrusionOk="0" h="622" w="1955">
                  <a:moveTo>
                    <a:pt x="1210" y="1"/>
                  </a:moveTo>
                  <a:cubicBezTo>
                    <a:pt x="807" y="1"/>
                    <a:pt x="0" y="621"/>
                    <a:pt x="745" y="621"/>
                  </a:cubicBezTo>
                  <a:cubicBezTo>
                    <a:pt x="1148" y="621"/>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5"/>
            <p:cNvSpPr/>
            <p:nvPr/>
          </p:nvSpPr>
          <p:spPr>
            <a:xfrm>
              <a:off x="5208050" y="1960588"/>
              <a:ext cx="41125" cy="19400"/>
            </a:xfrm>
            <a:custGeom>
              <a:rect b="b" l="l" r="r" t="t"/>
              <a:pathLst>
                <a:path extrusionOk="0" h="776" w="1645">
                  <a:moveTo>
                    <a:pt x="869" y="0"/>
                  </a:moveTo>
                  <a:cubicBezTo>
                    <a:pt x="249" y="0"/>
                    <a:pt x="0" y="776"/>
                    <a:pt x="745"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5"/>
            <p:cNvSpPr/>
            <p:nvPr/>
          </p:nvSpPr>
          <p:spPr>
            <a:xfrm>
              <a:off x="5159975" y="1891563"/>
              <a:ext cx="48875" cy="15525"/>
            </a:xfrm>
            <a:custGeom>
              <a:rect b="b" l="l" r="r" t="t"/>
              <a:pathLst>
                <a:path extrusionOk="0" h="621" w="1955">
                  <a:moveTo>
                    <a:pt x="1210" y="0"/>
                  </a:moveTo>
                  <a:cubicBezTo>
                    <a:pt x="807" y="0"/>
                    <a:pt x="0" y="621"/>
                    <a:pt x="776"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5"/>
            <p:cNvSpPr/>
            <p:nvPr/>
          </p:nvSpPr>
          <p:spPr>
            <a:xfrm>
              <a:off x="5254575" y="1852013"/>
              <a:ext cx="48875" cy="13200"/>
            </a:xfrm>
            <a:custGeom>
              <a:rect b="b" l="l" r="r" t="t"/>
              <a:pathLst>
                <a:path extrusionOk="0" h="528" w="1955">
                  <a:moveTo>
                    <a:pt x="1210" y="0"/>
                  </a:moveTo>
                  <a:cubicBezTo>
                    <a:pt x="838" y="0"/>
                    <a:pt x="1" y="528"/>
                    <a:pt x="745" y="528"/>
                  </a:cubicBezTo>
                  <a:cubicBezTo>
                    <a:pt x="1086" y="528"/>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2" name="Google Shape;2922;p25"/>
          <p:cNvSpPr/>
          <p:nvPr/>
        </p:nvSpPr>
        <p:spPr>
          <a:xfrm flipH="1" rot="8934532">
            <a:off x="-305767" y="-517138"/>
            <a:ext cx="1902830" cy="1701208"/>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3" name="Google Shape;2923;p25"/>
          <p:cNvGrpSpPr/>
          <p:nvPr/>
        </p:nvGrpSpPr>
        <p:grpSpPr>
          <a:xfrm rot="-10423553">
            <a:off x="5602182" y="-660273"/>
            <a:ext cx="830251" cy="1464439"/>
            <a:chOff x="2797700" y="3217325"/>
            <a:chExt cx="682725" cy="1204225"/>
          </a:xfrm>
        </p:grpSpPr>
        <p:sp>
          <p:nvSpPr>
            <p:cNvPr id="2924" name="Google Shape;2924;p25"/>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5"/>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5"/>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5"/>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5"/>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25"/>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5"/>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1" name="Google Shape;2931;p25"/>
          <p:cNvGrpSpPr/>
          <p:nvPr/>
        </p:nvGrpSpPr>
        <p:grpSpPr>
          <a:xfrm rot="2700000">
            <a:off x="3236506" y="4367842"/>
            <a:ext cx="1617112" cy="1205372"/>
            <a:chOff x="4500175" y="3779525"/>
            <a:chExt cx="1136425" cy="847075"/>
          </a:xfrm>
        </p:grpSpPr>
        <p:sp>
          <p:nvSpPr>
            <p:cNvPr id="2932" name="Google Shape;2932;p25"/>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5"/>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5"/>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5"/>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5"/>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5"/>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5"/>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5"/>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5"/>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5"/>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5"/>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3" name="Google Shape;2943;p25"/>
          <p:cNvSpPr txBox="1"/>
          <p:nvPr>
            <p:ph idx="6" type="title"/>
          </p:nvPr>
        </p:nvSpPr>
        <p:spPr>
          <a:xfrm>
            <a:off x="723900" y="2152650"/>
            <a:ext cx="2228700" cy="3810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b="1" sz="18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944" name="Google Shape;2944;p25"/>
          <p:cNvSpPr txBox="1"/>
          <p:nvPr>
            <p:ph idx="7" type="title"/>
          </p:nvPr>
        </p:nvSpPr>
        <p:spPr>
          <a:xfrm>
            <a:off x="3481800" y="2228850"/>
            <a:ext cx="2228700" cy="38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945" name="Google Shape;2945;p25"/>
          <p:cNvSpPr txBox="1"/>
          <p:nvPr>
            <p:ph idx="8" type="title"/>
          </p:nvPr>
        </p:nvSpPr>
        <p:spPr>
          <a:xfrm>
            <a:off x="6200700" y="2152650"/>
            <a:ext cx="2228700" cy="38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5">
    <p:spTree>
      <p:nvGrpSpPr>
        <p:cNvPr id="2946" name="Shape 2946"/>
        <p:cNvGrpSpPr/>
        <p:nvPr/>
      </p:nvGrpSpPr>
      <p:grpSpPr>
        <a:xfrm>
          <a:off x="0" y="0"/>
          <a:ext cx="0" cy="0"/>
          <a:chOff x="0" y="0"/>
          <a:chExt cx="0" cy="0"/>
        </a:xfrm>
      </p:grpSpPr>
      <p:sp>
        <p:nvSpPr>
          <p:cNvPr id="2947" name="Google Shape;2947;p26"/>
          <p:cNvSpPr txBox="1"/>
          <p:nvPr>
            <p:ph type="title"/>
          </p:nvPr>
        </p:nvSpPr>
        <p:spPr>
          <a:xfrm>
            <a:off x="714300" y="774350"/>
            <a:ext cx="77154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b="1" sz="33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2948" name="Google Shape;2948;p26"/>
          <p:cNvSpPr txBox="1"/>
          <p:nvPr>
            <p:ph idx="1" type="subTitle"/>
          </p:nvPr>
        </p:nvSpPr>
        <p:spPr>
          <a:xfrm>
            <a:off x="5181600" y="1495425"/>
            <a:ext cx="3248100" cy="1184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grpSp>
        <p:nvGrpSpPr>
          <p:cNvPr id="2949" name="Google Shape;2949;p26"/>
          <p:cNvGrpSpPr/>
          <p:nvPr/>
        </p:nvGrpSpPr>
        <p:grpSpPr>
          <a:xfrm flipH="1" rot="-10799910">
            <a:off x="-680414" y="-854780"/>
            <a:ext cx="6290136" cy="2667902"/>
            <a:chOff x="5619200" y="4458200"/>
            <a:chExt cx="1647150" cy="742900"/>
          </a:xfrm>
        </p:grpSpPr>
        <p:sp>
          <p:nvSpPr>
            <p:cNvPr id="2950" name="Google Shape;2950;p26"/>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6"/>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6"/>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6"/>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6"/>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5" name="Google Shape;2955;p26"/>
          <p:cNvGrpSpPr/>
          <p:nvPr/>
        </p:nvGrpSpPr>
        <p:grpSpPr>
          <a:xfrm rot="1830642">
            <a:off x="-616982" y="3526264"/>
            <a:ext cx="2662575" cy="2828670"/>
            <a:chOff x="4159600" y="887163"/>
            <a:chExt cx="1265600" cy="1344550"/>
          </a:xfrm>
        </p:grpSpPr>
        <p:sp>
          <p:nvSpPr>
            <p:cNvPr id="2956" name="Google Shape;2956;p26"/>
            <p:cNvSpPr/>
            <p:nvPr/>
          </p:nvSpPr>
          <p:spPr>
            <a:xfrm>
              <a:off x="4159600" y="887163"/>
              <a:ext cx="1265600" cy="1344550"/>
            </a:xfrm>
            <a:custGeom>
              <a:rect b="b" l="l" r="r" t="t"/>
              <a:pathLst>
                <a:path extrusionOk="0" h="53782" w="50624">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6"/>
            <p:cNvSpPr/>
            <p:nvPr/>
          </p:nvSpPr>
          <p:spPr>
            <a:xfrm>
              <a:off x="4735775" y="978038"/>
              <a:ext cx="48875" cy="17100"/>
            </a:xfrm>
            <a:custGeom>
              <a:rect b="b" l="l" r="r" t="t"/>
              <a:pathLst>
                <a:path extrusionOk="0" h="684" w="1955">
                  <a:moveTo>
                    <a:pt x="1179" y="1"/>
                  </a:moveTo>
                  <a:cubicBezTo>
                    <a:pt x="745" y="1"/>
                    <a:pt x="1" y="683"/>
                    <a:pt x="776" y="683"/>
                  </a:cubicBezTo>
                  <a:cubicBezTo>
                    <a:pt x="1210" y="683"/>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6"/>
            <p:cNvSpPr/>
            <p:nvPr/>
          </p:nvSpPr>
          <p:spPr>
            <a:xfrm>
              <a:off x="4695450" y="1026888"/>
              <a:ext cx="48875" cy="14000"/>
            </a:xfrm>
            <a:custGeom>
              <a:rect b="b" l="l" r="r" t="t"/>
              <a:pathLst>
                <a:path extrusionOk="0" h="560" w="1955">
                  <a:moveTo>
                    <a:pt x="1210" y="1"/>
                  </a:moveTo>
                  <a:cubicBezTo>
                    <a:pt x="838" y="1"/>
                    <a:pt x="1" y="559"/>
                    <a:pt x="745" y="559"/>
                  </a:cubicBezTo>
                  <a:cubicBezTo>
                    <a:pt x="1117" y="559"/>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6"/>
            <p:cNvSpPr/>
            <p:nvPr/>
          </p:nvSpPr>
          <p:spPr>
            <a:xfrm>
              <a:off x="4665975" y="1081963"/>
              <a:ext cx="47350" cy="18625"/>
            </a:xfrm>
            <a:custGeom>
              <a:rect b="b" l="l" r="r" t="t"/>
              <a:pathLst>
                <a:path extrusionOk="0" h="745" w="1894">
                  <a:moveTo>
                    <a:pt x="1149" y="0"/>
                  </a:moveTo>
                  <a:cubicBezTo>
                    <a:pt x="652" y="0"/>
                    <a:pt x="1" y="745"/>
                    <a:pt x="745" y="745"/>
                  </a:cubicBezTo>
                  <a:cubicBezTo>
                    <a:pt x="1242" y="745"/>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6"/>
            <p:cNvSpPr/>
            <p:nvPr/>
          </p:nvSpPr>
          <p:spPr>
            <a:xfrm>
              <a:off x="4713300" y="1136238"/>
              <a:ext cx="47325" cy="17100"/>
            </a:xfrm>
            <a:custGeom>
              <a:rect b="b" l="l" r="r" t="t"/>
              <a:pathLst>
                <a:path extrusionOk="0" h="684" w="1893">
                  <a:moveTo>
                    <a:pt x="1148" y="1"/>
                  </a:moveTo>
                  <a:cubicBezTo>
                    <a:pt x="682" y="1"/>
                    <a:pt x="0" y="683"/>
                    <a:pt x="714" y="683"/>
                  </a:cubicBezTo>
                  <a:cubicBezTo>
                    <a:pt x="1179" y="683"/>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6"/>
            <p:cNvSpPr/>
            <p:nvPr/>
          </p:nvSpPr>
          <p:spPr>
            <a:xfrm>
              <a:off x="4745850" y="1218438"/>
              <a:ext cx="48900" cy="14775"/>
            </a:xfrm>
            <a:custGeom>
              <a:rect b="b" l="l" r="r" t="t"/>
              <a:pathLst>
                <a:path extrusionOk="0" h="591" w="1956">
                  <a:moveTo>
                    <a:pt x="1211" y="1"/>
                  </a:moveTo>
                  <a:cubicBezTo>
                    <a:pt x="807" y="1"/>
                    <a:pt x="1" y="590"/>
                    <a:pt x="745" y="590"/>
                  </a:cubicBezTo>
                  <a:cubicBezTo>
                    <a:pt x="1149" y="590"/>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6"/>
            <p:cNvSpPr/>
            <p:nvPr/>
          </p:nvSpPr>
          <p:spPr>
            <a:xfrm>
              <a:off x="4675300" y="1188963"/>
              <a:ext cx="48875" cy="13225"/>
            </a:xfrm>
            <a:custGeom>
              <a:rect b="b" l="l" r="r" t="t"/>
              <a:pathLst>
                <a:path extrusionOk="0" h="529" w="1955">
                  <a:moveTo>
                    <a:pt x="1210" y="1"/>
                  </a:moveTo>
                  <a:cubicBezTo>
                    <a:pt x="838" y="1"/>
                    <a:pt x="0" y="528"/>
                    <a:pt x="745" y="528"/>
                  </a:cubicBezTo>
                  <a:cubicBezTo>
                    <a:pt x="1117" y="528"/>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6"/>
            <p:cNvSpPr/>
            <p:nvPr/>
          </p:nvSpPr>
          <p:spPr>
            <a:xfrm>
              <a:off x="4790050" y="1182613"/>
              <a:ext cx="27950" cy="15700"/>
            </a:xfrm>
            <a:custGeom>
              <a:rect b="b" l="l" r="r" t="t"/>
              <a:pathLst>
                <a:path extrusionOk="0" h="628" w="1118">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6"/>
            <p:cNvSpPr/>
            <p:nvPr/>
          </p:nvSpPr>
          <p:spPr>
            <a:xfrm>
              <a:off x="4759825" y="1112213"/>
              <a:ext cx="48100" cy="17850"/>
            </a:xfrm>
            <a:custGeom>
              <a:rect b="b" l="l" r="r" t="t"/>
              <a:pathLst>
                <a:path extrusionOk="0" h="714" w="1924">
                  <a:moveTo>
                    <a:pt x="1179" y="0"/>
                  </a:moveTo>
                  <a:cubicBezTo>
                    <a:pt x="683" y="0"/>
                    <a:pt x="0" y="714"/>
                    <a:pt x="745" y="714"/>
                  </a:cubicBezTo>
                  <a:cubicBezTo>
                    <a:pt x="1241" y="714"/>
                    <a:pt x="1923"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6"/>
            <p:cNvSpPr/>
            <p:nvPr/>
          </p:nvSpPr>
          <p:spPr>
            <a:xfrm>
              <a:off x="4745850" y="1033113"/>
              <a:ext cx="48900" cy="14750"/>
            </a:xfrm>
            <a:custGeom>
              <a:rect b="b" l="l" r="r" t="t"/>
              <a:pathLst>
                <a:path extrusionOk="0" h="590" w="1956">
                  <a:moveTo>
                    <a:pt x="1211" y="0"/>
                  </a:moveTo>
                  <a:cubicBezTo>
                    <a:pt x="807" y="0"/>
                    <a:pt x="1" y="590"/>
                    <a:pt x="745"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6"/>
            <p:cNvSpPr/>
            <p:nvPr/>
          </p:nvSpPr>
          <p:spPr>
            <a:xfrm>
              <a:off x="4835825" y="1085838"/>
              <a:ext cx="44225" cy="10875"/>
            </a:xfrm>
            <a:custGeom>
              <a:rect b="b" l="l" r="r" t="t"/>
              <a:pathLst>
                <a:path extrusionOk="0" h="435" w="1769">
                  <a:moveTo>
                    <a:pt x="1241" y="0"/>
                  </a:moveTo>
                  <a:cubicBezTo>
                    <a:pt x="1024" y="0"/>
                    <a:pt x="0" y="435"/>
                    <a:pt x="527" y="435"/>
                  </a:cubicBezTo>
                  <a:cubicBezTo>
                    <a:pt x="745" y="435"/>
                    <a:pt x="1768"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6"/>
            <p:cNvSpPr/>
            <p:nvPr/>
          </p:nvSpPr>
          <p:spPr>
            <a:xfrm>
              <a:off x="4823400" y="1141663"/>
              <a:ext cx="48900" cy="13225"/>
            </a:xfrm>
            <a:custGeom>
              <a:rect b="b" l="l" r="r" t="t"/>
              <a:pathLst>
                <a:path extrusionOk="0" h="529" w="1956">
                  <a:moveTo>
                    <a:pt x="1211" y="1"/>
                  </a:moveTo>
                  <a:cubicBezTo>
                    <a:pt x="869" y="1"/>
                    <a:pt x="1" y="528"/>
                    <a:pt x="745" y="528"/>
                  </a:cubicBezTo>
                  <a:cubicBezTo>
                    <a:pt x="1086" y="528"/>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6"/>
            <p:cNvSpPr/>
            <p:nvPr/>
          </p:nvSpPr>
          <p:spPr>
            <a:xfrm>
              <a:off x="4817200" y="1019913"/>
              <a:ext cx="41125" cy="20975"/>
            </a:xfrm>
            <a:custGeom>
              <a:rect b="b" l="l" r="r" t="t"/>
              <a:pathLst>
                <a:path extrusionOk="0" h="839" w="1645">
                  <a:moveTo>
                    <a:pt x="869" y="1"/>
                  </a:moveTo>
                  <a:cubicBezTo>
                    <a:pt x="218" y="1"/>
                    <a:pt x="1" y="838"/>
                    <a:pt x="776" y="838"/>
                  </a:cubicBezTo>
                  <a:cubicBezTo>
                    <a:pt x="1428"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6"/>
            <p:cNvSpPr/>
            <p:nvPr/>
          </p:nvSpPr>
          <p:spPr>
            <a:xfrm>
              <a:off x="4793950" y="941588"/>
              <a:ext cx="39575" cy="22525"/>
            </a:xfrm>
            <a:custGeom>
              <a:rect b="b" l="l" r="r" t="t"/>
              <a:pathLst>
                <a:path extrusionOk="0" h="901" w="1583">
                  <a:moveTo>
                    <a:pt x="838" y="1"/>
                  </a:moveTo>
                  <a:cubicBezTo>
                    <a:pt x="186" y="1"/>
                    <a:pt x="0" y="900"/>
                    <a:pt x="745" y="900"/>
                  </a:cubicBezTo>
                  <a:cubicBezTo>
                    <a:pt x="1427" y="900"/>
                    <a:pt x="1582"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6"/>
            <p:cNvSpPr/>
            <p:nvPr/>
          </p:nvSpPr>
          <p:spPr>
            <a:xfrm>
              <a:off x="4736550" y="933063"/>
              <a:ext cx="48100" cy="19425"/>
            </a:xfrm>
            <a:custGeom>
              <a:rect b="b" l="l" r="r" t="t"/>
              <a:pathLst>
                <a:path extrusionOk="0" h="777" w="1924">
                  <a:moveTo>
                    <a:pt x="1148" y="1"/>
                  </a:moveTo>
                  <a:cubicBezTo>
                    <a:pt x="652" y="1"/>
                    <a:pt x="1" y="776"/>
                    <a:pt x="745" y="776"/>
                  </a:cubicBezTo>
                  <a:cubicBezTo>
                    <a:pt x="1241" y="776"/>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6"/>
            <p:cNvSpPr/>
            <p:nvPr/>
          </p:nvSpPr>
          <p:spPr>
            <a:xfrm>
              <a:off x="4797050" y="1301413"/>
              <a:ext cx="48100" cy="17100"/>
            </a:xfrm>
            <a:custGeom>
              <a:rect b="b" l="l" r="r" t="t"/>
              <a:pathLst>
                <a:path extrusionOk="0" h="684" w="1924">
                  <a:moveTo>
                    <a:pt x="1179" y="1"/>
                  </a:moveTo>
                  <a:cubicBezTo>
                    <a:pt x="714" y="1"/>
                    <a:pt x="0" y="683"/>
                    <a:pt x="745" y="683"/>
                  </a:cubicBezTo>
                  <a:cubicBezTo>
                    <a:pt x="1210" y="683"/>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6"/>
            <p:cNvSpPr/>
            <p:nvPr/>
          </p:nvSpPr>
          <p:spPr>
            <a:xfrm>
              <a:off x="4773000" y="1385938"/>
              <a:ext cx="48875" cy="16325"/>
            </a:xfrm>
            <a:custGeom>
              <a:rect b="b" l="l" r="r" t="t"/>
              <a:pathLst>
                <a:path extrusionOk="0" h="653" w="1955">
                  <a:moveTo>
                    <a:pt x="1179" y="1"/>
                  </a:moveTo>
                  <a:cubicBezTo>
                    <a:pt x="776" y="1"/>
                    <a:pt x="1" y="652"/>
                    <a:pt x="745" y="652"/>
                  </a:cubicBezTo>
                  <a:cubicBezTo>
                    <a:pt x="1179" y="652"/>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6"/>
            <p:cNvSpPr/>
            <p:nvPr/>
          </p:nvSpPr>
          <p:spPr>
            <a:xfrm>
              <a:off x="4849000" y="1418513"/>
              <a:ext cx="45000" cy="11650"/>
            </a:xfrm>
            <a:custGeom>
              <a:rect b="b" l="l" r="r" t="t"/>
              <a:pathLst>
                <a:path extrusionOk="0" h="466" w="1800">
                  <a:moveTo>
                    <a:pt x="1272" y="1"/>
                  </a:moveTo>
                  <a:cubicBezTo>
                    <a:pt x="1024" y="1"/>
                    <a:pt x="0" y="466"/>
                    <a:pt x="528" y="466"/>
                  </a:cubicBezTo>
                  <a:cubicBezTo>
                    <a:pt x="776" y="466"/>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6"/>
            <p:cNvSpPr/>
            <p:nvPr/>
          </p:nvSpPr>
          <p:spPr>
            <a:xfrm>
              <a:off x="4797050" y="1462713"/>
              <a:ext cx="48100" cy="17875"/>
            </a:xfrm>
            <a:custGeom>
              <a:rect b="b" l="l" r="r" t="t"/>
              <a:pathLst>
                <a:path extrusionOk="0" h="715" w="1924">
                  <a:moveTo>
                    <a:pt x="1148" y="1"/>
                  </a:moveTo>
                  <a:cubicBezTo>
                    <a:pt x="683" y="1"/>
                    <a:pt x="0" y="714"/>
                    <a:pt x="745" y="714"/>
                  </a:cubicBezTo>
                  <a:cubicBezTo>
                    <a:pt x="1241" y="714"/>
                    <a:pt x="192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6"/>
            <p:cNvSpPr/>
            <p:nvPr/>
          </p:nvSpPr>
          <p:spPr>
            <a:xfrm>
              <a:off x="4666750" y="1428588"/>
              <a:ext cx="45800" cy="11675"/>
            </a:xfrm>
            <a:custGeom>
              <a:rect b="b" l="l" r="r" t="t"/>
              <a:pathLst>
                <a:path extrusionOk="0" h="467" w="1832">
                  <a:moveTo>
                    <a:pt x="1273" y="1"/>
                  </a:moveTo>
                  <a:cubicBezTo>
                    <a:pt x="1056"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6"/>
            <p:cNvSpPr/>
            <p:nvPr/>
          </p:nvSpPr>
          <p:spPr>
            <a:xfrm>
              <a:off x="4605500" y="1475138"/>
              <a:ext cx="40350" cy="20175"/>
            </a:xfrm>
            <a:custGeom>
              <a:rect b="b" l="l" r="r" t="t"/>
              <a:pathLst>
                <a:path extrusionOk="0" h="807" w="1614">
                  <a:moveTo>
                    <a:pt x="869" y="0"/>
                  </a:moveTo>
                  <a:cubicBezTo>
                    <a:pt x="218" y="0"/>
                    <a:pt x="0" y="807"/>
                    <a:pt x="745" y="807"/>
                  </a:cubicBezTo>
                  <a:cubicBezTo>
                    <a:pt x="1396" y="807"/>
                    <a:pt x="1613"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6"/>
            <p:cNvSpPr/>
            <p:nvPr/>
          </p:nvSpPr>
          <p:spPr>
            <a:xfrm>
              <a:off x="4523300" y="1526313"/>
              <a:ext cx="49650" cy="12425"/>
            </a:xfrm>
            <a:custGeom>
              <a:rect b="b" l="l" r="r" t="t"/>
              <a:pathLst>
                <a:path extrusionOk="0" h="497" w="1986">
                  <a:moveTo>
                    <a:pt x="1241" y="0"/>
                  </a:moveTo>
                  <a:cubicBezTo>
                    <a:pt x="900" y="0"/>
                    <a:pt x="0" y="497"/>
                    <a:pt x="745" y="497"/>
                  </a:cubicBezTo>
                  <a:cubicBezTo>
                    <a:pt x="1086" y="497"/>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6"/>
            <p:cNvSpPr/>
            <p:nvPr/>
          </p:nvSpPr>
          <p:spPr>
            <a:xfrm>
              <a:off x="4420150" y="1491413"/>
              <a:ext cx="40350" cy="20950"/>
            </a:xfrm>
            <a:custGeom>
              <a:rect b="b" l="l" r="r" t="t"/>
              <a:pathLst>
                <a:path extrusionOk="0" h="838" w="1614">
                  <a:moveTo>
                    <a:pt x="869" y="0"/>
                  </a:moveTo>
                  <a:cubicBezTo>
                    <a:pt x="218" y="0"/>
                    <a:pt x="1" y="838"/>
                    <a:pt x="776" y="838"/>
                  </a:cubicBezTo>
                  <a:cubicBezTo>
                    <a:pt x="1397" y="838"/>
                    <a:pt x="161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6"/>
            <p:cNvSpPr/>
            <p:nvPr/>
          </p:nvSpPr>
          <p:spPr>
            <a:xfrm>
              <a:off x="4325550" y="1385163"/>
              <a:ext cx="48100" cy="17875"/>
            </a:xfrm>
            <a:custGeom>
              <a:rect b="b" l="l" r="r" t="t"/>
              <a:pathLst>
                <a:path extrusionOk="0" h="715" w="1924">
                  <a:moveTo>
                    <a:pt x="1179" y="1"/>
                  </a:moveTo>
                  <a:cubicBezTo>
                    <a:pt x="683" y="1"/>
                    <a:pt x="0" y="714"/>
                    <a:pt x="745" y="714"/>
                  </a:cubicBezTo>
                  <a:cubicBezTo>
                    <a:pt x="1210" y="714"/>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6"/>
            <p:cNvSpPr/>
            <p:nvPr/>
          </p:nvSpPr>
          <p:spPr>
            <a:xfrm>
              <a:off x="4386800" y="1437913"/>
              <a:ext cx="40350" cy="20950"/>
            </a:xfrm>
            <a:custGeom>
              <a:rect b="b" l="l" r="r" t="t"/>
              <a:pathLst>
                <a:path extrusionOk="0" h="838" w="1614">
                  <a:moveTo>
                    <a:pt x="838" y="0"/>
                  </a:moveTo>
                  <a:cubicBezTo>
                    <a:pt x="187" y="0"/>
                    <a:pt x="1" y="838"/>
                    <a:pt x="745" y="838"/>
                  </a:cubicBezTo>
                  <a:cubicBezTo>
                    <a:pt x="1397" y="838"/>
                    <a:pt x="161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6"/>
            <p:cNvSpPr/>
            <p:nvPr/>
          </p:nvSpPr>
          <p:spPr>
            <a:xfrm>
              <a:off x="4489950" y="1434813"/>
              <a:ext cx="48875" cy="19400"/>
            </a:xfrm>
            <a:custGeom>
              <a:rect b="b" l="l" r="r" t="t"/>
              <a:pathLst>
                <a:path extrusionOk="0" h="776" w="1955">
                  <a:moveTo>
                    <a:pt x="1179" y="0"/>
                  </a:moveTo>
                  <a:cubicBezTo>
                    <a:pt x="652" y="0"/>
                    <a:pt x="0" y="776"/>
                    <a:pt x="776" y="776"/>
                  </a:cubicBezTo>
                  <a:cubicBezTo>
                    <a:pt x="1272" y="776"/>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6"/>
            <p:cNvSpPr/>
            <p:nvPr/>
          </p:nvSpPr>
          <p:spPr>
            <a:xfrm>
              <a:off x="4412400" y="1385938"/>
              <a:ext cx="48875" cy="16325"/>
            </a:xfrm>
            <a:custGeom>
              <a:rect b="b" l="l" r="r" t="t"/>
              <a:pathLst>
                <a:path extrusionOk="0" h="653" w="1955">
                  <a:moveTo>
                    <a:pt x="1210" y="1"/>
                  </a:moveTo>
                  <a:cubicBezTo>
                    <a:pt x="776" y="1"/>
                    <a:pt x="1" y="652"/>
                    <a:pt x="776" y="652"/>
                  </a:cubicBezTo>
                  <a:cubicBezTo>
                    <a:pt x="1210"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6"/>
            <p:cNvSpPr/>
            <p:nvPr/>
          </p:nvSpPr>
          <p:spPr>
            <a:xfrm>
              <a:off x="4390700" y="1351063"/>
              <a:ext cx="45775" cy="11650"/>
            </a:xfrm>
            <a:custGeom>
              <a:rect b="b" l="l" r="r" t="t"/>
              <a:pathLst>
                <a:path extrusionOk="0" h="466" w="1831">
                  <a:moveTo>
                    <a:pt x="1272" y="0"/>
                  </a:moveTo>
                  <a:cubicBezTo>
                    <a:pt x="1024" y="0"/>
                    <a:pt x="0" y="465"/>
                    <a:pt x="558" y="465"/>
                  </a:cubicBezTo>
                  <a:cubicBezTo>
                    <a:pt x="807" y="465"/>
                    <a:pt x="183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6"/>
            <p:cNvSpPr/>
            <p:nvPr/>
          </p:nvSpPr>
          <p:spPr>
            <a:xfrm>
              <a:off x="4480650" y="1385163"/>
              <a:ext cx="47325" cy="17875"/>
            </a:xfrm>
            <a:custGeom>
              <a:rect b="b" l="l" r="r" t="t"/>
              <a:pathLst>
                <a:path extrusionOk="0" h="715" w="1893">
                  <a:moveTo>
                    <a:pt x="1148" y="1"/>
                  </a:moveTo>
                  <a:cubicBezTo>
                    <a:pt x="683" y="1"/>
                    <a:pt x="0" y="714"/>
                    <a:pt x="745" y="714"/>
                  </a:cubicBezTo>
                  <a:cubicBezTo>
                    <a:pt x="1210" y="714"/>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6"/>
            <p:cNvSpPr/>
            <p:nvPr/>
          </p:nvSpPr>
          <p:spPr>
            <a:xfrm>
              <a:off x="4614800" y="1540263"/>
              <a:ext cx="48100" cy="17100"/>
            </a:xfrm>
            <a:custGeom>
              <a:rect b="b" l="l" r="r" t="t"/>
              <a:pathLst>
                <a:path extrusionOk="0" h="684" w="1924">
                  <a:moveTo>
                    <a:pt x="1179" y="1"/>
                  </a:moveTo>
                  <a:cubicBezTo>
                    <a:pt x="745" y="1"/>
                    <a:pt x="1" y="683"/>
                    <a:pt x="745" y="683"/>
                  </a:cubicBezTo>
                  <a:cubicBezTo>
                    <a:pt x="1210" y="683"/>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6"/>
            <p:cNvSpPr/>
            <p:nvPr/>
          </p:nvSpPr>
          <p:spPr>
            <a:xfrm>
              <a:off x="4665200" y="1595338"/>
              <a:ext cx="48900" cy="14750"/>
            </a:xfrm>
            <a:custGeom>
              <a:rect b="b" l="l" r="r" t="t"/>
              <a:pathLst>
                <a:path extrusionOk="0" h="590" w="1956">
                  <a:moveTo>
                    <a:pt x="1211" y="0"/>
                  </a:moveTo>
                  <a:cubicBezTo>
                    <a:pt x="807" y="0"/>
                    <a:pt x="1" y="589"/>
                    <a:pt x="745" y="589"/>
                  </a:cubicBezTo>
                  <a:cubicBezTo>
                    <a:pt x="1149" y="589"/>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6"/>
            <p:cNvSpPr/>
            <p:nvPr/>
          </p:nvSpPr>
          <p:spPr>
            <a:xfrm>
              <a:off x="4699325" y="1483663"/>
              <a:ext cx="48100" cy="16300"/>
            </a:xfrm>
            <a:custGeom>
              <a:rect b="b" l="l" r="r" t="t"/>
              <a:pathLst>
                <a:path extrusionOk="0" h="652" w="1924">
                  <a:moveTo>
                    <a:pt x="1179" y="0"/>
                  </a:moveTo>
                  <a:cubicBezTo>
                    <a:pt x="745" y="0"/>
                    <a:pt x="1" y="652"/>
                    <a:pt x="745" y="652"/>
                  </a:cubicBezTo>
                  <a:cubicBezTo>
                    <a:pt x="1179" y="652"/>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6"/>
            <p:cNvSpPr/>
            <p:nvPr/>
          </p:nvSpPr>
          <p:spPr>
            <a:xfrm>
              <a:off x="4773775" y="1538713"/>
              <a:ext cx="40350" cy="20200"/>
            </a:xfrm>
            <a:custGeom>
              <a:rect b="b" l="l" r="r" t="t"/>
              <a:pathLst>
                <a:path extrusionOk="0" h="808" w="1614">
                  <a:moveTo>
                    <a:pt x="869" y="1"/>
                  </a:moveTo>
                  <a:cubicBezTo>
                    <a:pt x="218" y="1"/>
                    <a:pt x="1" y="807"/>
                    <a:pt x="745" y="807"/>
                  </a:cubicBezTo>
                  <a:cubicBezTo>
                    <a:pt x="1396" y="807"/>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6"/>
            <p:cNvSpPr/>
            <p:nvPr/>
          </p:nvSpPr>
          <p:spPr>
            <a:xfrm>
              <a:off x="4708625" y="153173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6"/>
            <p:cNvSpPr/>
            <p:nvPr/>
          </p:nvSpPr>
          <p:spPr>
            <a:xfrm>
              <a:off x="4847450" y="1533288"/>
              <a:ext cx="48100" cy="17850"/>
            </a:xfrm>
            <a:custGeom>
              <a:rect b="b" l="l" r="r" t="t"/>
              <a:pathLst>
                <a:path extrusionOk="0" h="714" w="1924">
                  <a:moveTo>
                    <a:pt x="1148" y="1"/>
                  </a:moveTo>
                  <a:cubicBezTo>
                    <a:pt x="683" y="1"/>
                    <a:pt x="0" y="714"/>
                    <a:pt x="745" y="714"/>
                  </a:cubicBezTo>
                  <a:cubicBezTo>
                    <a:pt x="1241" y="714"/>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6"/>
            <p:cNvSpPr/>
            <p:nvPr/>
          </p:nvSpPr>
          <p:spPr>
            <a:xfrm>
              <a:off x="4893975" y="1486763"/>
              <a:ext cx="48875" cy="17075"/>
            </a:xfrm>
            <a:custGeom>
              <a:rect b="b" l="l" r="r" t="t"/>
              <a:pathLst>
                <a:path extrusionOk="0" h="683" w="1955">
                  <a:moveTo>
                    <a:pt x="1210" y="0"/>
                  </a:moveTo>
                  <a:cubicBezTo>
                    <a:pt x="745" y="0"/>
                    <a:pt x="1" y="683"/>
                    <a:pt x="776" y="683"/>
                  </a:cubicBezTo>
                  <a:cubicBezTo>
                    <a:pt x="1210" y="683"/>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6"/>
            <p:cNvSpPr/>
            <p:nvPr/>
          </p:nvSpPr>
          <p:spPr>
            <a:xfrm>
              <a:off x="4935075" y="1539488"/>
              <a:ext cx="41125" cy="19425"/>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6"/>
            <p:cNvSpPr/>
            <p:nvPr/>
          </p:nvSpPr>
          <p:spPr>
            <a:xfrm>
              <a:off x="5052175" y="1534063"/>
              <a:ext cx="48875" cy="16300"/>
            </a:xfrm>
            <a:custGeom>
              <a:rect b="b" l="l" r="r" t="t"/>
              <a:pathLst>
                <a:path extrusionOk="0" h="652" w="1955">
                  <a:moveTo>
                    <a:pt x="1210" y="1"/>
                  </a:moveTo>
                  <a:cubicBezTo>
                    <a:pt x="776" y="1"/>
                    <a:pt x="1" y="652"/>
                    <a:pt x="776" y="652"/>
                  </a:cubicBezTo>
                  <a:cubicBezTo>
                    <a:pt x="1179"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6"/>
            <p:cNvSpPr/>
            <p:nvPr/>
          </p:nvSpPr>
          <p:spPr>
            <a:xfrm>
              <a:off x="4990125" y="1492963"/>
              <a:ext cx="45800" cy="11650"/>
            </a:xfrm>
            <a:custGeom>
              <a:rect b="b" l="l" r="r" t="t"/>
              <a:pathLst>
                <a:path extrusionOk="0" h="466" w="1832">
                  <a:moveTo>
                    <a:pt x="1273" y="1"/>
                  </a:moveTo>
                  <a:cubicBezTo>
                    <a:pt x="1025"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6"/>
            <p:cNvSpPr/>
            <p:nvPr/>
          </p:nvSpPr>
          <p:spPr>
            <a:xfrm>
              <a:off x="5147550" y="1501488"/>
              <a:ext cx="40350" cy="20975"/>
            </a:xfrm>
            <a:custGeom>
              <a:rect b="b" l="l" r="r" t="t"/>
              <a:pathLst>
                <a:path extrusionOk="0" h="839" w="1614">
                  <a:moveTo>
                    <a:pt x="869" y="1"/>
                  </a:moveTo>
                  <a:cubicBezTo>
                    <a:pt x="218" y="1"/>
                    <a:pt x="1" y="838"/>
                    <a:pt x="745" y="838"/>
                  </a:cubicBezTo>
                  <a:cubicBezTo>
                    <a:pt x="1397"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6"/>
            <p:cNvSpPr/>
            <p:nvPr/>
          </p:nvSpPr>
          <p:spPr>
            <a:xfrm>
              <a:off x="5080100" y="1468138"/>
              <a:ext cx="40350" cy="20200"/>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6"/>
            <p:cNvSpPr/>
            <p:nvPr/>
          </p:nvSpPr>
          <p:spPr>
            <a:xfrm>
              <a:off x="5047525" y="1438688"/>
              <a:ext cx="45000" cy="11650"/>
            </a:xfrm>
            <a:custGeom>
              <a:rect b="b" l="l" r="r" t="t"/>
              <a:pathLst>
                <a:path extrusionOk="0" h="466" w="1800">
                  <a:moveTo>
                    <a:pt x="1272" y="0"/>
                  </a:moveTo>
                  <a:cubicBezTo>
                    <a:pt x="1024" y="0"/>
                    <a:pt x="0" y="465"/>
                    <a:pt x="528" y="465"/>
                  </a:cubicBezTo>
                  <a:cubicBezTo>
                    <a:pt x="776" y="465"/>
                    <a:pt x="180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6"/>
            <p:cNvSpPr/>
            <p:nvPr/>
          </p:nvSpPr>
          <p:spPr>
            <a:xfrm>
              <a:off x="5082425" y="1343288"/>
              <a:ext cx="48875" cy="14000"/>
            </a:xfrm>
            <a:custGeom>
              <a:rect b="b" l="l" r="r" t="t"/>
              <a:pathLst>
                <a:path extrusionOk="0" h="560" w="1955">
                  <a:moveTo>
                    <a:pt x="1210" y="1"/>
                  </a:moveTo>
                  <a:cubicBezTo>
                    <a:pt x="838"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6"/>
            <p:cNvSpPr/>
            <p:nvPr/>
          </p:nvSpPr>
          <p:spPr>
            <a:xfrm>
              <a:off x="5102575" y="1403788"/>
              <a:ext cx="49650" cy="13975"/>
            </a:xfrm>
            <a:custGeom>
              <a:rect b="b" l="l" r="r" t="t"/>
              <a:pathLst>
                <a:path extrusionOk="0" h="559" w="1986">
                  <a:moveTo>
                    <a:pt x="1211" y="0"/>
                  </a:moveTo>
                  <a:cubicBezTo>
                    <a:pt x="838" y="0"/>
                    <a:pt x="1" y="559"/>
                    <a:pt x="776" y="559"/>
                  </a:cubicBezTo>
                  <a:cubicBezTo>
                    <a:pt x="1148" y="559"/>
                    <a:pt x="1986"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6"/>
            <p:cNvSpPr/>
            <p:nvPr/>
          </p:nvSpPr>
          <p:spPr>
            <a:xfrm>
              <a:off x="5170825" y="1422388"/>
              <a:ext cx="47325" cy="17100"/>
            </a:xfrm>
            <a:custGeom>
              <a:rect b="b" l="l" r="r" t="t"/>
              <a:pathLst>
                <a:path extrusionOk="0" h="684" w="1893">
                  <a:moveTo>
                    <a:pt x="1179" y="1"/>
                  </a:moveTo>
                  <a:cubicBezTo>
                    <a:pt x="714" y="1"/>
                    <a:pt x="0" y="683"/>
                    <a:pt x="745" y="683"/>
                  </a:cubicBezTo>
                  <a:cubicBezTo>
                    <a:pt x="1210" y="683"/>
                    <a:pt x="189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6"/>
            <p:cNvSpPr/>
            <p:nvPr/>
          </p:nvSpPr>
          <p:spPr>
            <a:xfrm>
              <a:off x="5211150" y="1368113"/>
              <a:ext cx="47325" cy="17850"/>
            </a:xfrm>
            <a:custGeom>
              <a:rect b="b" l="l" r="r" t="t"/>
              <a:pathLst>
                <a:path extrusionOk="0" h="714" w="1893">
                  <a:moveTo>
                    <a:pt x="1148" y="0"/>
                  </a:moveTo>
                  <a:cubicBezTo>
                    <a:pt x="683" y="0"/>
                    <a:pt x="0" y="714"/>
                    <a:pt x="745" y="714"/>
                  </a:cubicBezTo>
                  <a:cubicBezTo>
                    <a:pt x="1210" y="714"/>
                    <a:pt x="1893"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6"/>
            <p:cNvSpPr/>
            <p:nvPr/>
          </p:nvSpPr>
          <p:spPr>
            <a:xfrm>
              <a:off x="5144450" y="1343288"/>
              <a:ext cx="40350" cy="20975"/>
            </a:xfrm>
            <a:custGeom>
              <a:rect b="b" l="l" r="r" t="t"/>
              <a:pathLst>
                <a:path extrusionOk="0" h="839" w="1614">
                  <a:moveTo>
                    <a:pt x="838" y="1"/>
                  </a:moveTo>
                  <a:cubicBezTo>
                    <a:pt x="187" y="1"/>
                    <a:pt x="1" y="838"/>
                    <a:pt x="745" y="838"/>
                  </a:cubicBezTo>
                  <a:cubicBezTo>
                    <a:pt x="1397" y="838"/>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6"/>
            <p:cNvSpPr/>
            <p:nvPr/>
          </p:nvSpPr>
          <p:spPr>
            <a:xfrm>
              <a:off x="5170050" y="1309163"/>
              <a:ext cx="48875" cy="14775"/>
            </a:xfrm>
            <a:custGeom>
              <a:rect b="b" l="l" r="r" t="t"/>
              <a:pathLst>
                <a:path extrusionOk="0" h="591" w="1955">
                  <a:moveTo>
                    <a:pt x="1210" y="1"/>
                  </a:moveTo>
                  <a:cubicBezTo>
                    <a:pt x="807" y="1"/>
                    <a:pt x="0"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6"/>
            <p:cNvSpPr/>
            <p:nvPr/>
          </p:nvSpPr>
          <p:spPr>
            <a:xfrm>
              <a:off x="4761375" y="1715538"/>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6"/>
            <p:cNvSpPr/>
            <p:nvPr/>
          </p:nvSpPr>
          <p:spPr>
            <a:xfrm>
              <a:off x="4726475" y="1661238"/>
              <a:ext cx="47325" cy="17875"/>
            </a:xfrm>
            <a:custGeom>
              <a:rect b="b" l="l" r="r" t="t"/>
              <a:pathLst>
                <a:path extrusionOk="0" h="715" w="1893">
                  <a:moveTo>
                    <a:pt x="1148" y="1"/>
                  </a:moveTo>
                  <a:cubicBezTo>
                    <a:pt x="683" y="1"/>
                    <a:pt x="0"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6"/>
            <p:cNvSpPr/>
            <p:nvPr/>
          </p:nvSpPr>
          <p:spPr>
            <a:xfrm>
              <a:off x="4748950" y="1626338"/>
              <a:ext cx="49675" cy="14000"/>
            </a:xfrm>
            <a:custGeom>
              <a:rect b="b" l="l" r="r" t="t"/>
              <a:pathLst>
                <a:path extrusionOk="0" h="560" w="1987">
                  <a:moveTo>
                    <a:pt x="1211" y="1"/>
                  </a:moveTo>
                  <a:cubicBezTo>
                    <a:pt x="869" y="1"/>
                    <a:pt x="1" y="559"/>
                    <a:pt x="776" y="559"/>
                  </a:cubicBezTo>
                  <a:cubicBezTo>
                    <a:pt x="1118"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6"/>
            <p:cNvSpPr/>
            <p:nvPr/>
          </p:nvSpPr>
          <p:spPr>
            <a:xfrm>
              <a:off x="4823400" y="1627113"/>
              <a:ext cx="48900" cy="12450"/>
            </a:xfrm>
            <a:custGeom>
              <a:rect b="b" l="l" r="r" t="t"/>
              <a:pathLst>
                <a:path extrusionOk="0" h="498" w="1956">
                  <a:moveTo>
                    <a:pt x="1211" y="1"/>
                  </a:moveTo>
                  <a:cubicBezTo>
                    <a:pt x="869" y="1"/>
                    <a:pt x="1" y="497"/>
                    <a:pt x="745" y="497"/>
                  </a:cubicBezTo>
                  <a:cubicBezTo>
                    <a:pt x="1055" y="497"/>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6"/>
            <p:cNvSpPr/>
            <p:nvPr/>
          </p:nvSpPr>
          <p:spPr>
            <a:xfrm>
              <a:off x="4826500" y="1686063"/>
              <a:ext cx="48900" cy="15525"/>
            </a:xfrm>
            <a:custGeom>
              <a:rect b="b" l="l" r="r" t="t"/>
              <a:pathLst>
                <a:path extrusionOk="0" h="621" w="1956">
                  <a:moveTo>
                    <a:pt x="1211" y="0"/>
                  </a:moveTo>
                  <a:cubicBezTo>
                    <a:pt x="807" y="0"/>
                    <a:pt x="1" y="621"/>
                    <a:pt x="776" y="621"/>
                  </a:cubicBezTo>
                  <a:cubicBezTo>
                    <a:pt x="1180" y="621"/>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6"/>
            <p:cNvSpPr/>
            <p:nvPr/>
          </p:nvSpPr>
          <p:spPr>
            <a:xfrm>
              <a:off x="4853650" y="1797738"/>
              <a:ext cx="48875" cy="14750"/>
            </a:xfrm>
            <a:custGeom>
              <a:rect b="b" l="l" r="r" t="t"/>
              <a:pathLst>
                <a:path extrusionOk="0" h="590" w="1955">
                  <a:moveTo>
                    <a:pt x="1210" y="0"/>
                  </a:moveTo>
                  <a:cubicBezTo>
                    <a:pt x="807" y="0"/>
                    <a:pt x="1" y="589"/>
                    <a:pt x="745" y="589"/>
                  </a:cubicBezTo>
                  <a:cubicBezTo>
                    <a:pt x="1148" y="589"/>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6"/>
            <p:cNvSpPr/>
            <p:nvPr/>
          </p:nvSpPr>
          <p:spPr>
            <a:xfrm>
              <a:off x="4736550" y="1811688"/>
              <a:ext cx="48100" cy="19400"/>
            </a:xfrm>
            <a:custGeom>
              <a:rect b="b" l="l" r="r" t="t"/>
              <a:pathLst>
                <a:path extrusionOk="0" h="776" w="1924">
                  <a:moveTo>
                    <a:pt x="1148" y="0"/>
                  </a:moveTo>
                  <a:cubicBezTo>
                    <a:pt x="652" y="0"/>
                    <a:pt x="1" y="776"/>
                    <a:pt x="745" y="776"/>
                  </a:cubicBezTo>
                  <a:cubicBezTo>
                    <a:pt x="1241" y="776"/>
                    <a:pt x="1924"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6"/>
            <p:cNvSpPr/>
            <p:nvPr/>
          </p:nvSpPr>
          <p:spPr>
            <a:xfrm>
              <a:off x="4709400" y="1769813"/>
              <a:ext cx="48125" cy="16300"/>
            </a:xfrm>
            <a:custGeom>
              <a:rect b="b" l="l" r="r" t="t"/>
              <a:pathLst>
                <a:path extrusionOk="0" h="652" w="1925">
                  <a:moveTo>
                    <a:pt x="1180" y="0"/>
                  </a:moveTo>
                  <a:cubicBezTo>
                    <a:pt x="745" y="0"/>
                    <a:pt x="1" y="652"/>
                    <a:pt x="745" y="652"/>
                  </a:cubicBezTo>
                  <a:cubicBezTo>
                    <a:pt x="1180" y="652"/>
                    <a:pt x="1924"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6"/>
            <p:cNvSpPr/>
            <p:nvPr/>
          </p:nvSpPr>
          <p:spPr>
            <a:xfrm>
              <a:off x="4789275" y="177368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6"/>
            <p:cNvSpPr/>
            <p:nvPr/>
          </p:nvSpPr>
          <p:spPr>
            <a:xfrm>
              <a:off x="4614800" y="1852788"/>
              <a:ext cx="48100" cy="18625"/>
            </a:xfrm>
            <a:custGeom>
              <a:rect b="b" l="l" r="r" t="t"/>
              <a:pathLst>
                <a:path extrusionOk="0" h="745" w="1924">
                  <a:moveTo>
                    <a:pt x="1179" y="0"/>
                  </a:moveTo>
                  <a:cubicBezTo>
                    <a:pt x="683" y="0"/>
                    <a:pt x="1" y="745"/>
                    <a:pt x="776" y="745"/>
                  </a:cubicBezTo>
                  <a:cubicBezTo>
                    <a:pt x="1241" y="745"/>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6"/>
            <p:cNvSpPr/>
            <p:nvPr/>
          </p:nvSpPr>
          <p:spPr>
            <a:xfrm>
              <a:off x="4577575" y="1790738"/>
              <a:ext cx="48875" cy="15550"/>
            </a:xfrm>
            <a:custGeom>
              <a:rect b="b" l="l" r="r" t="t"/>
              <a:pathLst>
                <a:path extrusionOk="0" h="622" w="1955">
                  <a:moveTo>
                    <a:pt x="1210" y="1"/>
                  </a:moveTo>
                  <a:cubicBezTo>
                    <a:pt x="807" y="1"/>
                    <a:pt x="1" y="621"/>
                    <a:pt x="745" y="621"/>
                  </a:cubicBezTo>
                  <a:cubicBezTo>
                    <a:pt x="1148"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6"/>
            <p:cNvSpPr/>
            <p:nvPr/>
          </p:nvSpPr>
          <p:spPr>
            <a:xfrm>
              <a:off x="4478325" y="1836513"/>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6"/>
            <p:cNvSpPr/>
            <p:nvPr/>
          </p:nvSpPr>
          <p:spPr>
            <a:xfrm>
              <a:off x="4523300" y="1889238"/>
              <a:ext cx="49650" cy="13200"/>
            </a:xfrm>
            <a:custGeom>
              <a:rect b="b" l="l" r="r" t="t"/>
              <a:pathLst>
                <a:path extrusionOk="0" h="528" w="1986">
                  <a:moveTo>
                    <a:pt x="1241" y="0"/>
                  </a:moveTo>
                  <a:cubicBezTo>
                    <a:pt x="869" y="0"/>
                    <a:pt x="0" y="528"/>
                    <a:pt x="776" y="528"/>
                  </a:cubicBezTo>
                  <a:cubicBezTo>
                    <a:pt x="1117" y="528"/>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6"/>
            <p:cNvSpPr/>
            <p:nvPr/>
          </p:nvSpPr>
          <p:spPr>
            <a:xfrm>
              <a:off x="4406200" y="1883038"/>
              <a:ext cx="41125" cy="19400"/>
            </a:xfrm>
            <a:custGeom>
              <a:rect b="b" l="l" r="r" t="t"/>
              <a:pathLst>
                <a:path extrusionOk="0" h="776" w="1645">
                  <a:moveTo>
                    <a:pt x="869" y="0"/>
                  </a:moveTo>
                  <a:cubicBezTo>
                    <a:pt x="249" y="0"/>
                    <a:pt x="0" y="776"/>
                    <a:pt x="776"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6"/>
            <p:cNvSpPr/>
            <p:nvPr/>
          </p:nvSpPr>
          <p:spPr>
            <a:xfrm>
              <a:off x="4296850" y="1914038"/>
              <a:ext cx="45000" cy="10900"/>
            </a:xfrm>
            <a:custGeom>
              <a:rect b="b" l="l" r="r" t="t"/>
              <a:pathLst>
                <a:path extrusionOk="0" h="436" w="1800">
                  <a:moveTo>
                    <a:pt x="1272" y="1"/>
                  </a:moveTo>
                  <a:cubicBezTo>
                    <a:pt x="1024" y="1"/>
                    <a:pt x="1" y="435"/>
                    <a:pt x="528" y="435"/>
                  </a:cubicBezTo>
                  <a:cubicBezTo>
                    <a:pt x="745" y="435"/>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6"/>
            <p:cNvSpPr/>
            <p:nvPr/>
          </p:nvSpPr>
          <p:spPr>
            <a:xfrm>
              <a:off x="4226275" y="1896988"/>
              <a:ext cx="45025" cy="10875"/>
            </a:xfrm>
            <a:custGeom>
              <a:rect b="b" l="l" r="r" t="t"/>
              <a:pathLst>
                <a:path extrusionOk="0" h="435" w="1801">
                  <a:moveTo>
                    <a:pt x="1242" y="1"/>
                  </a:moveTo>
                  <a:cubicBezTo>
                    <a:pt x="1025" y="1"/>
                    <a:pt x="1" y="435"/>
                    <a:pt x="528" y="435"/>
                  </a:cubicBezTo>
                  <a:cubicBezTo>
                    <a:pt x="745" y="435"/>
                    <a:pt x="1800"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6"/>
            <p:cNvSpPr/>
            <p:nvPr/>
          </p:nvSpPr>
          <p:spPr>
            <a:xfrm>
              <a:off x="4203800" y="184116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6"/>
            <p:cNvSpPr/>
            <p:nvPr/>
          </p:nvSpPr>
          <p:spPr>
            <a:xfrm>
              <a:off x="4278250" y="1868288"/>
              <a:ext cx="41125" cy="20975"/>
            </a:xfrm>
            <a:custGeom>
              <a:rect b="b" l="l" r="r" t="t"/>
              <a:pathLst>
                <a:path extrusionOk="0" h="839" w="1645">
                  <a:moveTo>
                    <a:pt x="869" y="1"/>
                  </a:moveTo>
                  <a:cubicBezTo>
                    <a:pt x="217" y="1"/>
                    <a:pt x="0" y="838"/>
                    <a:pt x="776" y="838"/>
                  </a:cubicBezTo>
                  <a:cubicBezTo>
                    <a:pt x="1427" y="838"/>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6"/>
            <p:cNvSpPr/>
            <p:nvPr/>
          </p:nvSpPr>
          <p:spPr>
            <a:xfrm>
              <a:off x="4347250" y="1849688"/>
              <a:ext cx="45025" cy="11650"/>
            </a:xfrm>
            <a:custGeom>
              <a:rect b="b" l="l" r="r" t="t"/>
              <a:pathLst>
                <a:path extrusionOk="0" h="466" w="1801">
                  <a:moveTo>
                    <a:pt x="1273" y="0"/>
                  </a:moveTo>
                  <a:cubicBezTo>
                    <a:pt x="1025" y="0"/>
                    <a:pt x="1" y="466"/>
                    <a:pt x="528" y="466"/>
                  </a:cubicBezTo>
                  <a:cubicBezTo>
                    <a:pt x="776" y="466"/>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6"/>
            <p:cNvSpPr/>
            <p:nvPr/>
          </p:nvSpPr>
          <p:spPr>
            <a:xfrm>
              <a:off x="4279025" y="1821763"/>
              <a:ext cx="40350" cy="20975"/>
            </a:xfrm>
            <a:custGeom>
              <a:rect b="b" l="l" r="r" t="t"/>
              <a:pathLst>
                <a:path extrusionOk="0" h="839" w="1614">
                  <a:moveTo>
                    <a:pt x="838" y="1"/>
                  </a:moveTo>
                  <a:cubicBezTo>
                    <a:pt x="186" y="1"/>
                    <a:pt x="0" y="838"/>
                    <a:pt x="745" y="838"/>
                  </a:cubicBezTo>
                  <a:cubicBezTo>
                    <a:pt x="1396" y="838"/>
                    <a:pt x="1613"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6"/>
            <p:cNvSpPr/>
            <p:nvPr/>
          </p:nvSpPr>
          <p:spPr>
            <a:xfrm>
              <a:off x="4267375" y="1777563"/>
              <a:ext cx="49675" cy="13975"/>
            </a:xfrm>
            <a:custGeom>
              <a:rect b="b" l="l" r="r" t="t"/>
              <a:pathLst>
                <a:path extrusionOk="0" h="559" w="1987">
                  <a:moveTo>
                    <a:pt x="1211" y="1"/>
                  </a:moveTo>
                  <a:cubicBezTo>
                    <a:pt x="869" y="1"/>
                    <a:pt x="1" y="559"/>
                    <a:pt x="776" y="559"/>
                  </a:cubicBezTo>
                  <a:cubicBezTo>
                    <a:pt x="1149"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6"/>
            <p:cNvSpPr/>
            <p:nvPr/>
          </p:nvSpPr>
          <p:spPr>
            <a:xfrm>
              <a:off x="4380600" y="1779113"/>
              <a:ext cx="45775" cy="11650"/>
            </a:xfrm>
            <a:custGeom>
              <a:rect b="b" l="l" r="r" t="t"/>
              <a:pathLst>
                <a:path extrusionOk="0" h="466" w="1831">
                  <a:moveTo>
                    <a:pt x="1273" y="1"/>
                  </a:moveTo>
                  <a:cubicBezTo>
                    <a:pt x="1024"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6"/>
            <p:cNvSpPr/>
            <p:nvPr/>
          </p:nvSpPr>
          <p:spPr>
            <a:xfrm>
              <a:off x="4466675" y="1789188"/>
              <a:ext cx="48900" cy="17100"/>
            </a:xfrm>
            <a:custGeom>
              <a:rect b="b" l="l" r="r" t="t"/>
              <a:pathLst>
                <a:path extrusionOk="0" h="684" w="1956">
                  <a:moveTo>
                    <a:pt x="1180" y="1"/>
                  </a:moveTo>
                  <a:cubicBezTo>
                    <a:pt x="745" y="1"/>
                    <a:pt x="1" y="683"/>
                    <a:pt x="745" y="683"/>
                  </a:cubicBezTo>
                  <a:cubicBezTo>
                    <a:pt x="1211" y="683"/>
                    <a:pt x="1955"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6"/>
            <p:cNvSpPr/>
            <p:nvPr/>
          </p:nvSpPr>
          <p:spPr>
            <a:xfrm>
              <a:off x="4412400" y="1831063"/>
              <a:ext cx="48875" cy="14775"/>
            </a:xfrm>
            <a:custGeom>
              <a:rect b="b" l="l" r="r" t="t"/>
              <a:pathLst>
                <a:path extrusionOk="0" h="591" w="1955">
                  <a:moveTo>
                    <a:pt x="1210" y="1"/>
                  </a:moveTo>
                  <a:cubicBezTo>
                    <a:pt x="807" y="1"/>
                    <a:pt x="1"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6"/>
            <p:cNvSpPr/>
            <p:nvPr/>
          </p:nvSpPr>
          <p:spPr>
            <a:xfrm>
              <a:off x="4500025" y="1963688"/>
              <a:ext cx="48875" cy="12425"/>
            </a:xfrm>
            <a:custGeom>
              <a:rect b="b" l="l" r="r" t="t"/>
              <a:pathLst>
                <a:path extrusionOk="0" h="497" w="1955">
                  <a:moveTo>
                    <a:pt x="1211" y="0"/>
                  </a:moveTo>
                  <a:cubicBezTo>
                    <a:pt x="900" y="0"/>
                    <a:pt x="1" y="496"/>
                    <a:pt x="745" y="496"/>
                  </a:cubicBezTo>
                  <a:cubicBezTo>
                    <a:pt x="1086" y="496"/>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6"/>
            <p:cNvSpPr/>
            <p:nvPr/>
          </p:nvSpPr>
          <p:spPr>
            <a:xfrm>
              <a:off x="4376725" y="1952813"/>
              <a:ext cx="40350" cy="20975"/>
            </a:xfrm>
            <a:custGeom>
              <a:rect b="b" l="l" r="r" t="t"/>
              <a:pathLst>
                <a:path extrusionOk="0" h="839" w="1614">
                  <a:moveTo>
                    <a:pt x="869" y="1"/>
                  </a:moveTo>
                  <a:cubicBezTo>
                    <a:pt x="218" y="1"/>
                    <a:pt x="1" y="838"/>
                    <a:pt x="776" y="838"/>
                  </a:cubicBezTo>
                  <a:cubicBezTo>
                    <a:pt x="1428"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6"/>
            <p:cNvSpPr/>
            <p:nvPr/>
          </p:nvSpPr>
          <p:spPr>
            <a:xfrm>
              <a:off x="4432575" y="1948163"/>
              <a:ext cx="48875" cy="16325"/>
            </a:xfrm>
            <a:custGeom>
              <a:rect b="b" l="l" r="r" t="t"/>
              <a:pathLst>
                <a:path extrusionOk="0" h="653" w="1955">
                  <a:moveTo>
                    <a:pt x="1210" y="1"/>
                  </a:moveTo>
                  <a:cubicBezTo>
                    <a:pt x="776" y="1"/>
                    <a:pt x="0" y="652"/>
                    <a:pt x="776" y="652"/>
                  </a:cubicBezTo>
                  <a:cubicBezTo>
                    <a:pt x="1210" y="652"/>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6"/>
            <p:cNvSpPr/>
            <p:nvPr/>
          </p:nvSpPr>
          <p:spPr>
            <a:xfrm>
              <a:off x="4634975" y="1941188"/>
              <a:ext cx="48875" cy="17100"/>
            </a:xfrm>
            <a:custGeom>
              <a:rect b="b" l="l" r="r" t="t"/>
              <a:pathLst>
                <a:path extrusionOk="0" h="684" w="1955">
                  <a:moveTo>
                    <a:pt x="1179" y="1"/>
                  </a:moveTo>
                  <a:cubicBezTo>
                    <a:pt x="745" y="1"/>
                    <a:pt x="0" y="683"/>
                    <a:pt x="745" y="683"/>
                  </a:cubicBezTo>
                  <a:cubicBezTo>
                    <a:pt x="1210" y="683"/>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6"/>
            <p:cNvSpPr/>
            <p:nvPr/>
          </p:nvSpPr>
          <p:spPr>
            <a:xfrm>
              <a:off x="4548100" y="1961363"/>
              <a:ext cx="47350" cy="17075"/>
            </a:xfrm>
            <a:custGeom>
              <a:rect b="b" l="l" r="r" t="t"/>
              <a:pathLst>
                <a:path extrusionOk="0" h="683" w="1894">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6"/>
            <p:cNvSpPr/>
            <p:nvPr/>
          </p:nvSpPr>
          <p:spPr>
            <a:xfrm>
              <a:off x="4712525" y="1913263"/>
              <a:ext cx="48875" cy="12450"/>
            </a:xfrm>
            <a:custGeom>
              <a:rect b="b" l="l" r="r" t="t"/>
              <a:pathLst>
                <a:path extrusionOk="0" h="498" w="1955">
                  <a:moveTo>
                    <a:pt x="1210" y="1"/>
                  </a:moveTo>
                  <a:cubicBezTo>
                    <a:pt x="838" y="1"/>
                    <a:pt x="0" y="497"/>
                    <a:pt x="745" y="497"/>
                  </a:cubicBezTo>
                  <a:cubicBezTo>
                    <a:pt x="1086" y="497"/>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6"/>
            <p:cNvSpPr/>
            <p:nvPr/>
          </p:nvSpPr>
          <p:spPr>
            <a:xfrm>
              <a:off x="4689250" y="1983838"/>
              <a:ext cx="41125" cy="19425"/>
            </a:xfrm>
            <a:custGeom>
              <a:rect b="b" l="l" r="r" t="t"/>
              <a:pathLst>
                <a:path extrusionOk="0" h="777" w="1645">
                  <a:moveTo>
                    <a:pt x="869" y="1"/>
                  </a:moveTo>
                  <a:cubicBezTo>
                    <a:pt x="249" y="1"/>
                    <a:pt x="0" y="776"/>
                    <a:pt x="776" y="776"/>
                  </a:cubicBezTo>
                  <a:cubicBezTo>
                    <a:pt x="1396" y="776"/>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6"/>
            <p:cNvSpPr/>
            <p:nvPr/>
          </p:nvSpPr>
          <p:spPr>
            <a:xfrm>
              <a:off x="4755950" y="2000138"/>
              <a:ext cx="48875" cy="13200"/>
            </a:xfrm>
            <a:custGeom>
              <a:rect b="b" l="l" r="r" t="t"/>
              <a:pathLst>
                <a:path extrusionOk="0" h="528" w="1955">
                  <a:moveTo>
                    <a:pt x="1210" y="0"/>
                  </a:moveTo>
                  <a:cubicBezTo>
                    <a:pt x="869" y="0"/>
                    <a:pt x="0" y="527"/>
                    <a:pt x="745" y="527"/>
                  </a:cubicBezTo>
                  <a:cubicBezTo>
                    <a:pt x="1086" y="527"/>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6"/>
            <p:cNvSpPr/>
            <p:nvPr/>
          </p:nvSpPr>
          <p:spPr>
            <a:xfrm>
              <a:off x="4662875" y="2037338"/>
              <a:ext cx="40350" cy="20975"/>
            </a:xfrm>
            <a:custGeom>
              <a:rect b="b" l="l" r="r" t="t"/>
              <a:pathLst>
                <a:path extrusionOk="0" h="839" w="1614">
                  <a:moveTo>
                    <a:pt x="838" y="1"/>
                  </a:moveTo>
                  <a:cubicBezTo>
                    <a:pt x="187" y="1"/>
                    <a:pt x="1" y="839"/>
                    <a:pt x="745" y="839"/>
                  </a:cubicBezTo>
                  <a:cubicBezTo>
                    <a:pt x="1397" y="83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6"/>
            <p:cNvSpPr/>
            <p:nvPr/>
          </p:nvSpPr>
          <p:spPr>
            <a:xfrm>
              <a:off x="4692350" y="2080013"/>
              <a:ext cx="48100" cy="16300"/>
            </a:xfrm>
            <a:custGeom>
              <a:rect b="b" l="l" r="r" t="t"/>
              <a:pathLst>
                <a:path extrusionOk="0" h="652" w="1924">
                  <a:moveTo>
                    <a:pt x="1179" y="0"/>
                  </a:moveTo>
                  <a:cubicBezTo>
                    <a:pt x="745" y="0"/>
                    <a:pt x="1" y="651"/>
                    <a:pt x="745" y="651"/>
                  </a:cubicBezTo>
                  <a:cubicBezTo>
                    <a:pt x="1179" y="651"/>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6"/>
            <p:cNvSpPr/>
            <p:nvPr/>
          </p:nvSpPr>
          <p:spPr>
            <a:xfrm>
              <a:off x="4783850" y="2111013"/>
              <a:ext cx="41125" cy="20975"/>
            </a:xfrm>
            <a:custGeom>
              <a:rect b="b" l="l" r="r" t="t"/>
              <a:pathLst>
                <a:path extrusionOk="0" h="839" w="1645">
                  <a:moveTo>
                    <a:pt x="869" y="1"/>
                  </a:moveTo>
                  <a:cubicBezTo>
                    <a:pt x="218" y="1"/>
                    <a:pt x="1" y="838"/>
                    <a:pt x="776" y="838"/>
                  </a:cubicBezTo>
                  <a:cubicBezTo>
                    <a:pt x="1397"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6"/>
            <p:cNvSpPr/>
            <p:nvPr/>
          </p:nvSpPr>
          <p:spPr>
            <a:xfrm>
              <a:off x="4719500" y="2147463"/>
              <a:ext cx="48100" cy="15550"/>
            </a:xfrm>
            <a:custGeom>
              <a:rect b="b" l="l" r="r" t="t"/>
              <a:pathLst>
                <a:path extrusionOk="0" h="622" w="1924">
                  <a:moveTo>
                    <a:pt x="1179" y="1"/>
                  </a:moveTo>
                  <a:cubicBezTo>
                    <a:pt x="745" y="1"/>
                    <a:pt x="0" y="621"/>
                    <a:pt x="745" y="621"/>
                  </a:cubicBezTo>
                  <a:cubicBezTo>
                    <a:pt x="1179" y="621"/>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6"/>
            <p:cNvSpPr/>
            <p:nvPr/>
          </p:nvSpPr>
          <p:spPr>
            <a:xfrm>
              <a:off x="4766025" y="2066813"/>
              <a:ext cx="48875" cy="15550"/>
            </a:xfrm>
            <a:custGeom>
              <a:rect b="b" l="l" r="r" t="t"/>
              <a:pathLst>
                <a:path extrusionOk="0" h="622" w="1955">
                  <a:moveTo>
                    <a:pt x="1210" y="1"/>
                  </a:moveTo>
                  <a:cubicBezTo>
                    <a:pt x="776" y="1"/>
                    <a:pt x="0" y="621"/>
                    <a:pt x="745" y="621"/>
                  </a:cubicBezTo>
                  <a:cubicBezTo>
                    <a:pt x="1179"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6"/>
            <p:cNvSpPr/>
            <p:nvPr/>
          </p:nvSpPr>
          <p:spPr>
            <a:xfrm>
              <a:off x="4774550" y="1948938"/>
              <a:ext cx="40350" cy="21750"/>
            </a:xfrm>
            <a:custGeom>
              <a:rect b="b" l="l" r="r" t="t"/>
              <a:pathLst>
                <a:path extrusionOk="0" h="870" w="1614">
                  <a:moveTo>
                    <a:pt x="838" y="1"/>
                  </a:moveTo>
                  <a:cubicBezTo>
                    <a:pt x="187" y="1"/>
                    <a:pt x="1" y="869"/>
                    <a:pt x="745" y="869"/>
                  </a:cubicBezTo>
                  <a:cubicBezTo>
                    <a:pt x="1396" y="86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6"/>
            <p:cNvSpPr/>
            <p:nvPr/>
          </p:nvSpPr>
          <p:spPr>
            <a:xfrm>
              <a:off x="4806350" y="1862088"/>
              <a:ext cx="48875" cy="13200"/>
            </a:xfrm>
            <a:custGeom>
              <a:rect b="b" l="l" r="r" t="t"/>
              <a:pathLst>
                <a:path extrusionOk="0" h="528" w="1955">
                  <a:moveTo>
                    <a:pt x="1210" y="1"/>
                  </a:moveTo>
                  <a:cubicBezTo>
                    <a:pt x="869" y="1"/>
                    <a:pt x="0" y="528"/>
                    <a:pt x="745" y="528"/>
                  </a:cubicBezTo>
                  <a:cubicBezTo>
                    <a:pt x="1117" y="528"/>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6"/>
            <p:cNvSpPr/>
            <p:nvPr/>
          </p:nvSpPr>
          <p:spPr>
            <a:xfrm>
              <a:off x="4918025" y="1922588"/>
              <a:ext cx="48875" cy="13975"/>
            </a:xfrm>
            <a:custGeom>
              <a:rect b="b" l="l" r="r" t="t"/>
              <a:pathLst>
                <a:path extrusionOk="0" h="559" w="1955">
                  <a:moveTo>
                    <a:pt x="1210" y="0"/>
                  </a:moveTo>
                  <a:cubicBezTo>
                    <a:pt x="838" y="0"/>
                    <a:pt x="0" y="558"/>
                    <a:pt x="745" y="558"/>
                  </a:cubicBezTo>
                  <a:cubicBezTo>
                    <a:pt x="1086" y="558"/>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6"/>
            <p:cNvSpPr/>
            <p:nvPr/>
          </p:nvSpPr>
          <p:spPr>
            <a:xfrm>
              <a:off x="4854425" y="1950488"/>
              <a:ext cx="47325" cy="17875"/>
            </a:xfrm>
            <a:custGeom>
              <a:rect b="b" l="l" r="r" t="t"/>
              <a:pathLst>
                <a:path extrusionOk="0" h="715" w="1893">
                  <a:moveTo>
                    <a:pt x="1148" y="1"/>
                  </a:moveTo>
                  <a:cubicBezTo>
                    <a:pt x="683" y="1"/>
                    <a:pt x="1"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6"/>
            <p:cNvSpPr/>
            <p:nvPr/>
          </p:nvSpPr>
          <p:spPr>
            <a:xfrm>
              <a:off x="4842025" y="1910938"/>
              <a:ext cx="45000" cy="10125"/>
            </a:xfrm>
            <a:custGeom>
              <a:rect b="b" l="l" r="r" t="t"/>
              <a:pathLst>
                <a:path extrusionOk="0" h="405" w="1800">
                  <a:moveTo>
                    <a:pt x="1272" y="1"/>
                  </a:moveTo>
                  <a:cubicBezTo>
                    <a:pt x="1055" y="1"/>
                    <a:pt x="0" y="404"/>
                    <a:pt x="528" y="404"/>
                  </a:cubicBezTo>
                  <a:cubicBezTo>
                    <a:pt x="745" y="404"/>
                    <a:pt x="1799"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6"/>
            <p:cNvSpPr/>
            <p:nvPr/>
          </p:nvSpPr>
          <p:spPr>
            <a:xfrm>
              <a:off x="4921125" y="1854338"/>
              <a:ext cx="48875" cy="15525"/>
            </a:xfrm>
            <a:custGeom>
              <a:rect b="b" l="l" r="r" t="t"/>
              <a:pathLst>
                <a:path extrusionOk="0" h="621" w="1955">
                  <a:moveTo>
                    <a:pt x="1210" y="0"/>
                  </a:moveTo>
                  <a:cubicBezTo>
                    <a:pt x="776" y="0"/>
                    <a:pt x="0" y="621"/>
                    <a:pt x="745"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6"/>
            <p:cNvSpPr/>
            <p:nvPr/>
          </p:nvSpPr>
          <p:spPr>
            <a:xfrm>
              <a:off x="5008750" y="1891563"/>
              <a:ext cx="48875" cy="15525"/>
            </a:xfrm>
            <a:custGeom>
              <a:rect b="b" l="l" r="r" t="t"/>
              <a:pathLst>
                <a:path extrusionOk="0" h="621" w="1955">
                  <a:moveTo>
                    <a:pt x="1179" y="0"/>
                  </a:moveTo>
                  <a:cubicBezTo>
                    <a:pt x="776" y="0"/>
                    <a:pt x="0" y="621"/>
                    <a:pt x="745" y="621"/>
                  </a:cubicBezTo>
                  <a:cubicBezTo>
                    <a:pt x="1179" y="621"/>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6"/>
            <p:cNvSpPr/>
            <p:nvPr/>
          </p:nvSpPr>
          <p:spPr>
            <a:xfrm>
              <a:off x="4968425" y="196911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6"/>
            <p:cNvSpPr/>
            <p:nvPr/>
          </p:nvSpPr>
          <p:spPr>
            <a:xfrm>
              <a:off x="5039000" y="1976863"/>
              <a:ext cx="48875" cy="13975"/>
            </a:xfrm>
            <a:custGeom>
              <a:rect b="b" l="l" r="r" t="t"/>
              <a:pathLst>
                <a:path extrusionOk="0" h="559" w="1955">
                  <a:moveTo>
                    <a:pt x="1210" y="0"/>
                  </a:moveTo>
                  <a:cubicBezTo>
                    <a:pt x="869" y="0"/>
                    <a:pt x="0" y="559"/>
                    <a:pt x="745" y="559"/>
                  </a:cubicBezTo>
                  <a:cubicBezTo>
                    <a:pt x="1086" y="559"/>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6"/>
            <p:cNvSpPr/>
            <p:nvPr/>
          </p:nvSpPr>
          <p:spPr>
            <a:xfrm>
              <a:off x="5130500" y="1949713"/>
              <a:ext cx="41125" cy="20200"/>
            </a:xfrm>
            <a:custGeom>
              <a:rect b="b" l="l" r="r" t="t"/>
              <a:pathLst>
                <a:path extrusionOk="0" h="808" w="1645">
                  <a:moveTo>
                    <a:pt x="869" y="1"/>
                  </a:moveTo>
                  <a:cubicBezTo>
                    <a:pt x="218" y="1"/>
                    <a:pt x="0" y="807"/>
                    <a:pt x="776" y="807"/>
                  </a:cubicBezTo>
                  <a:cubicBezTo>
                    <a:pt x="1396" y="807"/>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6"/>
            <p:cNvSpPr/>
            <p:nvPr/>
          </p:nvSpPr>
          <p:spPr>
            <a:xfrm>
              <a:off x="5066125" y="1914038"/>
              <a:ext cx="48125" cy="17100"/>
            </a:xfrm>
            <a:custGeom>
              <a:rect b="b" l="l" r="r" t="t"/>
              <a:pathLst>
                <a:path extrusionOk="0" h="684" w="1925">
                  <a:moveTo>
                    <a:pt x="1180" y="1"/>
                  </a:moveTo>
                  <a:cubicBezTo>
                    <a:pt x="714" y="1"/>
                    <a:pt x="1" y="683"/>
                    <a:pt x="745" y="683"/>
                  </a:cubicBezTo>
                  <a:cubicBezTo>
                    <a:pt x="1211" y="683"/>
                    <a:pt x="1924"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6"/>
            <p:cNvSpPr/>
            <p:nvPr/>
          </p:nvSpPr>
          <p:spPr>
            <a:xfrm>
              <a:off x="5116550" y="1860538"/>
              <a:ext cx="48875" cy="16325"/>
            </a:xfrm>
            <a:custGeom>
              <a:rect b="b" l="l" r="r" t="t"/>
              <a:pathLst>
                <a:path extrusionOk="0" h="653" w="1955">
                  <a:moveTo>
                    <a:pt x="1179" y="1"/>
                  </a:moveTo>
                  <a:cubicBezTo>
                    <a:pt x="745" y="1"/>
                    <a:pt x="0" y="652"/>
                    <a:pt x="745" y="652"/>
                  </a:cubicBezTo>
                  <a:cubicBezTo>
                    <a:pt x="1179" y="652"/>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6"/>
            <p:cNvSpPr/>
            <p:nvPr/>
          </p:nvSpPr>
          <p:spPr>
            <a:xfrm>
              <a:off x="5188650" y="1829513"/>
              <a:ext cx="45800" cy="11675"/>
            </a:xfrm>
            <a:custGeom>
              <a:rect b="b" l="l" r="r" t="t"/>
              <a:pathLst>
                <a:path extrusionOk="0" h="467" w="1832">
                  <a:moveTo>
                    <a:pt x="1273" y="1"/>
                  </a:moveTo>
                  <a:cubicBezTo>
                    <a:pt x="1025" y="1"/>
                    <a:pt x="1" y="466"/>
                    <a:pt x="559" y="466"/>
                  </a:cubicBezTo>
                  <a:cubicBezTo>
                    <a:pt x="807"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6"/>
            <p:cNvSpPr/>
            <p:nvPr/>
          </p:nvSpPr>
          <p:spPr>
            <a:xfrm>
              <a:off x="5237525" y="1794613"/>
              <a:ext cx="48875" cy="14000"/>
            </a:xfrm>
            <a:custGeom>
              <a:rect b="b" l="l" r="r" t="t"/>
              <a:pathLst>
                <a:path extrusionOk="0" h="560" w="1955">
                  <a:moveTo>
                    <a:pt x="1210" y="1"/>
                  </a:moveTo>
                  <a:cubicBezTo>
                    <a:pt x="807"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6"/>
            <p:cNvSpPr/>
            <p:nvPr/>
          </p:nvSpPr>
          <p:spPr>
            <a:xfrm>
              <a:off x="5303425" y="1806263"/>
              <a:ext cx="45000" cy="10875"/>
            </a:xfrm>
            <a:custGeom>
              <a:rect b="b" l="l" r="r" t="t"/>
              <a:pathLst>
                <a:path extrusionOk="0" h="435" w="1800">
                  <a:moveTo>
                    <a:pt x="1273" y="0"/>
                  </a:moveTo>
                  <a:cubicBezTo>
                    <a:pt x="1024" y="0"/>
                    <a:pt x="1" y="435"/>
                    <a:pt x="528" y="435"/>
                  </a:cubicBezTo>
                  <a:cubicBezTo>
                    <a:pt x="776" y="435"/>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6"/>
            <p:cNvSpPr/>
            <p:nvPr/>
          </p:nvSpPr>
          <p:spPr>
            <a:xfrm>
              <a:off x="5346075" y="1843488"/>
              <a:ext cx="47325" cy="17075"/>
            </a:xfrm>
            <a:custGeom>
              <a:rect b="b" l="l" r="r" t="t"/>
              <a:pathLst>
                <a:path extrusionOk="0" h="683" w="1893">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6"/>
            <p:cNvSpPr/>
            <p:nvPr/>
          </p:nvSpPr>
          <p:spPr>
            <a:xfrm>
              <a:off x="5274750" y="1901638"/>
              <a:ext cx="48875" cy="15550"/>
            </a:xfrm>
            <a:custGeom>
              <a:rect b="b" l="l" r="r" t="t"/>
              <a:pathLst>
                <a:path extrusionOk="0" h="622" w="1955">
                  <a:moveTo>
                    <a:pt x="1210" y="1"/>
                  </a:moveTo>
                  <a:cubicBezTo>
                    <a:pt x="807" y="1"/>
                    <a:pt x="0" y="621"/>
                    <a:pt x="745" y="621"/>
                  </a:cubicBezTo>
                  <a:cubicBezTo>
                    <a:pt x="1148" y="621"/>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6"/>
            <p:cNvSpPr/>
            <p:nvPr/>
          </p:nvSpPr>
          <p:spPr>
            <a:xfrm>
              <a:off x="5208050" y="1960588"/>
              <a:ext cx="41125" cy="19400"/>
            </a:xfrm>
            <a:custGeom>
              <a:rect b="b" l="l" r="r" t="t"/>
              <a:pathLst>
                <a:path extrusionOk="0" h="776" w="1645">
                  <a:moveTo>
                    <a:pt x="869" y="0"/>
                  </a:moveTo>
                  <a:cubicBezTo>
                    <a:pt x="249" y="0"/>
                    <a:pt x="0" y="776"/>
                    <a:pt x="745"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6"/>
            <p:cNvSpPr/>
            <p:nvPr/>
          </p:nvSpPr>
          <p:spPr>
            <a:xfrm>
              <a:off x="5159975" y="1891563"/>
              <a:ext cx="48875" cy="15525"/>
            </a:xfrm>
            <a:custGeom>
              <a:rect b="b" l="l" r="r" t="t"/>
              <a:pathLst>
                <a:path extrusionOk="0" h="621" w="1955">
                  <a:moveTo>
                    <a:pt x="1210" y="0"/>
                  </a:moveTo>
                  <a:cubicBezTo>
                    <a:pt x="807" y="0"/>
                    <a:pt x="0" y="621"/>
                    <a:pt x="776"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6"/>
            <p:cNvSpPr/>
            <p:nvPr/>
          </p:nvSpPr>
          <p:spPr>
            <a:xfrm>
              <a:off x="5254575" y="1852013"/>
              <a:ext cx="48875" cy="13200"/>
            </a:xfrm>
            <a:custGeom>
              <a:rect b="b" l="l" r="r" t="t"/>
              <a:pathLst>
                <a:path extrusionOk="0" h="528" w="1955">
                  <a:moveTo>
                    <a:pt x="1210" y="0"/>
                  </a:moveTo>
                  <a:cubicBezTo>
                    <a:pt x="838" y="0"/>
                    <a:pt x="1" y="528"/>
                    <a:pt x="745" y="528"/>
                  </a:cubicBezTo>
                  <a:cubicBezTo>
                    <a:pt x="1086" y="528"/>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1" name="Google Shape;3061;p26"/>
          <p:cNvSpPr/>
          <p:nvPr/>
        </p:nvSpPr>
        <p:spPr>
          <a:xfrm flipH="1">
            <a:off x="1874321" y="3939389"/>
            <a:ext cx="1823629" cy="1630295"/>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2" name="Google Shape;3062;p26"/>
          <p:cNvGrpSpPr/>
          <p:nvPr/>
        </p:nvGrpSpPr>
        <p:grpSpPr>
          <a:xfrm rot="5400000">
            <a:off x="5452234" y="3356959"/>
            <a:ext cx="3286445" cy="4325700"/>
            <a:chOff x="1992250" y="544500"/>
            <a:chExt cx="1080250" cy="975575"/>
          </a:xfrm>
        </p:grpSpPr>
        <p:sp>
          <p:nvSpPr>
            <p:cNvPr id="3063" name="Google Shape;3063;p26"/>
            <p:cNvSpPr/>
            <p:nvPr/>
          </p:nvSpPr>
          <p:spPr>
            <a:xfrm>
              <a:off x="1992250" y="544500"/>
              <a:ext cx="999625" cy="975575"/>
            </a:xfrm>
            <a:custGeom>
              <a:rect b="b" l="l" r="r" t="t"/>
              <a:pathLst>
                <a:path extrusionOk="0" h="39023" w="39985">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6"/>
            <p:cNvSpPr/>
            <p:nvPr/>
          </p:nvSpPr>
          <p:spPr>
            <a:xfrm>
              <a:off x="2005450" y="605475"/>
              <a:ext cx="1067050" cy="840675"/>
            </a:xfrm>
            <a:custGeom>
              <a:rect b="b" l="l" r="r" t="t"/>
              <a:pathLst>
                <a:path extrusionOk="0" h="33627" w="42682">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5" name="Google Shape;3065;p26"/>
          <p:cNvGrpSpPr/>
          <p:nvPr/>
        </p:nvGrpSpPr>
        <p:grpSpPr>
          <a:xfrm flipH="1" rot="-3296834">
            <a:off x="4233843" y="4324115"/>
            <a:ext cx="952535" cy="1529669"/>
            <a:chOff x="2402100" y="3854125"/>
            <a:chExt cx="435600" cy="698825"/>
          </a:xfrm>
        </p:grpSpPr>
        <p:sp>
          <p:nvSpPr>
            <p:cNvPr id="3066" name="Google Shape;3066;p26"/>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6"/>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6"/>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6"/>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6"/>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6"/>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6"/>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6"/>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6"/>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6"/>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6"/>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6"/>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6"/>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9" name="Google Shape;3079;p26"/>
          <p:cNvGrpSpPr/>
          <p:nvPr/>
        </p:nvGrpSpPr>
        <p:grpSpPr>
          <a:xfrm rot="-9070246">
            <a:off x="7849009" y="-390610"/>
            <a:ext cx="1593868" cy="1188162"/>
            <a:chOff x="4500175" y="3779525"/>
            <a:chExt cx="1136425" cy="847075"/>
          </a:xfrm>
        </p:grpSpPr>
        <p:sp>
          <p:nvSpPr>
            <p:cNvPr id="3080" name="Google Shape;3080;p26"/>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6"/>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6"/>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6"/>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6"/>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6"/>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6"/>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6"/>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6"/>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6"/>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6"/>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1" name="Google Shape;3091;p26"/>
          <p:cNvGrpSpPr/>
          <p:nvPr/>
        </p:nvGrpSpPr>
        <p:grpSpPr>
          <a:xfrm>
            <a:off x="3516913" y="3649438"/>
            <a:ext cx="700450" cy="636075"/>
            <a:chOff x="3652400" y="3788700"/>
            <a:chExt cx="700450" cy="636075"/>
          </a:xfrm>
        </p:grpSpPr>
        <p:sp>
          <p:nvSpPr>
            <p:cNvPr id="3092" name="Google Shape;3092;p26"/>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6"/>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6"/>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6"/>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6"/>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6"/>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6"/>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6"/>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6"/>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6"/>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6"/>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6"/>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6"/>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6"/>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6"/>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7" name="Google Shape;3107;p26"/>
          <p:cNvSpPr/>
          <p:nvPr/>
        </p:nvSpPr>
        <p:spPr>
          <a:xfrm>
            <a:off x="5291525" y="4285513"/>
            <a:ext cx="378570" cy="317388"/>
          </a:xfrm>
          <a:custGeom>
            <a:rect b="b" l="l" r="r" t="t"/>
            <a:pathLst>
              <a:path extrusionOk="0" h="9675" w="1154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6"/>
          <p:cNvSpPr/>
          <p:nvPr/>
        </p:nvSpPr>
        <p:spPr>
          <a:xfrm>
            <a:off x="962800" y="1998675"/>
            <a:ext cx="378570" cy="317388"/>
          </a:xfrm>
          <a:custGeom>
            <a:rect b="b" l="l" r="r" t="t"/>
            <a:pathLst>
              <a:path extrusionOk="0" h="9675" w="1154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9" name="Google Shape;3109;p26"/>
          <p:cNvGrpSpPr/>
          <p:nvPr/>
        </p:nvGrpSpPr>
        <p:grpSpPr>
          <a:xfrm rot="9851469">
            <a:off x="2296895" y="-253023"/>
            <a:ext cx="830260" cy="1464455"/>
            <a:chOff x="2797700" y="3217325"/>
            <a:chExt cx="682725" cy="1204225"/>
          </a:xfrm>
        </p:grpSpPr>
        <p:sp>
          <p:nvSpPr>
            <p:cNvPr id="3110" name="Google Shape;3110;p26"/>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6"/>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6"/>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6"/>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6"/>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6"/>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6"/>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7" name="Google Shape;3117;p26"/>
          <p:cNvGrpSpPr/>
          <p:nvPr/>
        </p:nvGrpSpPr>
        <p:grpSpPr>
          <a:xfrm flipH="1" rot="9240059">
            <a:off x="-404490" y="658891"/>
            <a:ext cx="1137802" cy="1827136"/>
            <a:chOff x="2402100" y="3854125"/>
            <a:chExt cx="435600" cy="698825"/>
          </a:xfrm>
        </p:grpSpPr>
        <p:sp>
          <p:nvSpPr>
            <p:cNvPr id="3118" name="Google Shape;3118;p26"/>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6"/>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6"/>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6"/>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6"/>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6"/>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6"/>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6"/>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6"/>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6"/>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6"/>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6"/>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6"/>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CUSTOM_7">
    <p:spTree>
      <p:nvGrpSpPr>
        <p:cNvPr id="3131" name="Shape 3131"/>
        <p:cNvGrpSpPr/>
        <p:nvPr/>
      </p:nvGrpSpPr>
      <p:grpSpPr>
        <a:xfrm>
          <a:off x="0" y="0"/>
          <a:ext cx="0" cy="0"/>
          <a:chOff x="0" y="0"/>
          <a:chExt cx="0" cy="0"/>
        </a:xfrm>
      </p:grpSpPr>
      <p:sp>
        <p:nvSpPr>
          <p:cNvPr id="3132" name="Google Shape;3132;p27"/>
          <p:cNvSpPr txBox="1"/>
          <p:nvPr>
            <p:ph type="title"/>
          </p:nvPr>
        </p:nvSpPr>
        <p:spPr>
          <a:xfrm>
            <a:off x="714300" y="-2249075"/>
            <a:ext cx="3592500" cy="4460100"/>
          </a:xfrm>
          <a:prstGeom prst="rect">
            <a:avLst/>
          </a:prstGeom>
        </p:spPr>
        <p:txBody>
          <a:bodyPr anchorCtr="0" anchor="b" bIns="91425" lIns="91425" spcFirstLastPara="1" rIns="91425" wrap="square" tIns="91425">
            <a:noAutofit/>
          </a:bodyPr>
          <a:lstStyle>
            <a:lvl1pPr lvl="0">
              <a:spcBef>
                <a:spcPts val="0"/>
              </a:spcBef>
              <a:spcAft>
                <a:spcPts val="0"/>
              </a:spcAft>
              <a:buSzPts val="5000"/>
              <a:buFont typeface="Poppins Black"/>
              <a:buNone/>
              <a:defRPr sz="5000">
                <a:latin typeface="Poppins Black"/>
                <a:ea typeface="Poppins Black"/>
                <a:cs typeface="Poppins Black"/>
                <a:sym typeface="Poppins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33" name="Google Shape;3133;p27"/>
          <p:cNvSpPr txBox="1"/>
          <p:nvPr/>
        </p:nvSpPr>
        <p:spPr>
          <a:xfrm>
            <a:off x="714300" y="3671800"/>
            <a:ext cx="3514200" cy="66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100">
                <a:solidFill>
                  <a:srgbClr val="534844"/>
                </a:solidFill>
                <a:latin typeface="Poppins Light"/>
                <a:ea typeface="Poppins Light"/>
                <a:cs typeface="Poppins Light"/>
                <a:sym typeface="Poppins Light"/>
              </a:rPr>
              <a:t>CREDITS: This presentation template was created by </a:t>
            </a:r>
            <a:r>
              <a:rPr b="1" lang="en" sz="1100">
                <a:solidFill>
                  <a:srgbClr val="534844"/>
                </a:solidFill>
                <a:uFill>
                  <a:noFill/>
                </a:uFill>
                <a:latin typeface="Poppins"/>
                <a:ea typeface="Poppins"/>
                <a:cs typeface="Poppins"/>
                <a:sym typeface="Poppins"/>
                <a:hlinkClick r:id="rId2">
                  <a:extLst>
                    <a:ext uri="{A12FA001-AC4F-418D-AE19-62706E023703}">
                      <ahyp:hlinkClr val="tx"/>
                    </a:ext>
                  </a:extLst>
                </a:hlinkClick>
              </a:rPr>
              <a:t>Slidesgo</a:t>
            </a:r>
            <a:r>
              <a:rPr lang="en" sz="1100">
                <a:solidFill>
                  <a:srgbClr val="534844"/>
                </a:solidFill>
                <a:latin typeface="Poppins Light"/>
                <a:ea typeface="Poppins Light"/>
                <a:cs typeface="Poppins Light"/>
                <a:sym typeface="Poppins Light"/>
              </a:rPr>
              <a:t>, including icons by </a:t>
            </a:r>
            <a:r>
              <a:rPr b="1" lang="en" sz="1100">
                <a:solidFill>
                  <a:srgbClr val="534844"/>
                </a:solidFill>
                <a:uFill>
                  <a:noFill/>
                </a:uFill>
                <a:latin typeface="Poppins"/>
                <a:ea typeface="Poppins"/>
                <a:cs typeface="Poppins"/>
                <a:sym typeface="Poppins"/>
                <a:hlinkClick r:id="rId3">
                  <a:extLst>
                    <a:ext uri="{A12FA001-AC4F-418D-AE19-62706E023703}">
                      <ahyp:hlinkClr val="tx"/>
                    </a:ext>
                  </a:extLst>
                </a:hlinkClick>
              </a:rPr>
              <a:t>Flaticon</a:t>
            </a:r>
            <a:r>
              <a:rPr lang="en" sz="1100">
                <a:solidFill>
                  <a:srgbClr val="534844"/>
                </a:solidFill>
                <a:latin typeface="Poppins Light"/>
                <a:ea typeface="Poppins Light"/>
                <a:cs typeface="Poppins Light"/>
                <a:sym typeface="Poppins Light"/>
              </a:rPr>
              <a:t>, and infographics &amp; images by </a:t>
            </a:r>
            <a:r>
              <a:rPr b="1" lang="en" sz="1100">
                <a:solidFill>
                  <a:srgbClr val="534844"/>
                </a:solidFill>
                <a:uFill>
                  <a:noFill/>
                </a:uFill>
                <a:latin typeface="Poppins"/>
                <a:ea typeface="Poppins"/>
                <a:cs typeface="Poppins"/>
                <a:sym typeface="Poppins"/>
                <a:hlinkClick r:id="rId4">
                  <a:extLst>
                    <a:ext uri="{A12FA001-AC4F-418D-AE19-62706E023703}">
                      <ahyp:hlinkClr val="tx"/>
                    </a:ext>
                  </a:extLst>
                </a:hlinkClick>
              </a:rPr>
              <a:t>Freepik</a:t>
            </a:r>
            <a:r>
              <a:rPr lang="en" sz="1100">
                <a:solidFill>
                  <a:srgbClr val="534844"/>
                </a:solidFill>
                <a:latin typeface="Poppins Light"/>
                <a:ea typeface="Poppins Light"/>
                <a:cs typeface="Poppins Light"/>
                <a:sym typeface="Poppins Light"/>
              </a:rPr>
              <a:t>. </a:t>
            </a:r>
            <a:endParaRPr sz="1100">
              <a:solidFill>
                <a:srgbClr val="534844"/>
              </a:solidFill>
              <a:latin typeface="Poppins Light"/>
              <a:ea typeface="Poppins Light"/>
              <a:cs typeface="Poppins Light"/>
              <a:sym typeface="Poppins Light"/>
            </a:endParaRPr>
          </a:p>
        </p:txBody>
      </p:sp>
      <p:grpSp>
        <p:nvGrpSpPr>
          <p:cNvPr id="3134" name="Google Shape;3134;p27"/>
          <p:cNvGrpSpPr/>
          <p:nvPr/>
        </p:nvGrpSpPr>
        <p:grpSpPr>
          <a:xfrm flipH="1">
            <a:off x="4158345" y="3023543"/>
            <a:ext cx="5569483" cy="2776726"/>
            <a:chOff x="4178350" y="2375050"/>
            <a:chExt cx="938350" cy="515775"/>
          </a:xfrm>
        </p:grpSpPr>
        <p:sp>
          <p:nvSpPr>
            <p:cNvPr id="3135" name="Google Shape;3135;p27"/>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7"/>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7"/>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7"/>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7"/>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7"/>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7"/>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27"/>
          <p:cNvGrpSpPr/>
          <p:nvPr/>
        </p:nvGrpSpPr>
        <p:grpSpPr>
          <a:xfrm rot="10800000">
            <a:off x="4571871" y="-836746"/>
            <a:ext cx="5590592" cy="2521477"/>
            <a:chOff x="5619200" y="4458200"/>
            <a:chExt cx="1647150" cy="742900"/>
          </a:xfrm>
        </p:grpSpPr>
        <p:sp>
          <p:nvSpPr>
            <p:cNvPr id="3143" name="Google Shape;3143;p27"/>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7"/>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7"/>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7"/>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7"/>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8" name="Google Shape;3148;p27"/>
          <p:cNvSpPr/>
          <p:nvPr/>
        </p:nvSpPr>
        <p:spPr>
          <a:xfrm flipH="1" rot="-1867515">
            <a:off x="-929194" y="4141746"/>
            <a:ext cx="1902871" cy="1701244"/>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9" name="Google Shape;3149;p27"/>
          <p:cNvGrpSpPr/>
          <p:nvPr/>
        </p:nvGrpSpPr>
        <p:grpSpPr>
          <a:xfrm rot="-9039059">
            <a:off x="8621746" y="823215"/>
            <a:ext cx="996285" cy="1600731"/>
            <a:chOff x="2402100" y="3854125"/>
            <a:chExt cx="435600" cy="698825"/>
          </a:xfrm>
        </p:grpSpPr>
        <p:sp>
          <p:nvSpPr>
            <p:cNvPr id="3150" name="Google Shape;3150;p27"/>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7"/>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7"/>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7"/>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7"/>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7"/>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7"/>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7"/>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7"/>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7"/>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7"/>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7"/>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7"/>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3" name="Google Shape;3163;p27"/>
          <p:cNvSpPr/>
          <p:nvPr/>
        </p:nvSpPr>
        <p:spPr>
          <a:xfrm flipH="1" rot="7705557">
            <a:off x="-161596" y="-338710"/>
            <a:ext cx="1209305" cy="1081271"/>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4" name="Google Shape;3164;p27"/>
          <p:cNvGrpSpPr/>
          <p:nvPr/>
        </p:nvGrpSpPr>
        <p:grpSpPr>
          <a:xfrm rot="-7867282">
            <a:off x="7249909" y="-985662"/>
            <a:ext cx="1481175" cy="2494610"/>
            <a:chOff x="3026750" y="1552825"/>
            <a:chExt cx="1108700" cy="1867600"/>
          </a:xfrm>
        </p:grpSpPr>
        <p:sp>
          <p:nvSpPr>
            <p:cNvPr id="3165" name="Google Shape;3165;p27"/>
            <p:cNvSpPr/>
            <p:nvPr/>
          </p:nvSpPr>
          <p:spPr>
            <a:xfrm>
              <a:off x="3517625" y="1552825"/>
              <a:ext cx="235775" cy="558625"/>
            </a:xfrm>
            <a:custGeom>
              <a:rect b="b" l="l" r="r" t="t"/>
              <a:pathLst>
                <a:path extrusionOk="0" h="22345" w="9431">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7"/>
            <p:cNvSpPr/>
            <p:nvPr/>
          </p:nvSpPr>
          <p:spPr>
            <a:xfrm>
              <a:off x="3666525" y="1821075"/>
              <a:ext cx="411675" cy="323500"/>
            </a:xfrm>
            <a:custGeom>
              <a:rect b="b" l="l" r="r" t="t"/>
              <a:pathLst>
                <a:path extrusionOk="0" h="12940" w="16467">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7"/>
            <p:cNvSpPr/>
            <p:nvPr/>
          </p:nvSpPr>
          <p:spPr>
            <a:xfrm>
              <a:off x="3382700" y="1934550"/>
              <a:ext cx="340975" cy="237375"/>
            </a:xfrm>
            <a:custGeom>
              <a:rect b="b" l="l" r="r" t="t"/>
              <a:pathLst>
                <a:path extrusionOk="0" h="9495" w="13639">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7"/>
            <p:cNvSpPr/>
            <p:nvPr/>
          </p:nvSpPr>
          <p:spPr>
            <a:xfrm>
              <a:off x="3696300" y="2037575"/>
              <a:ext cx="439150" cy="352000"/>
            </a:xfrm>
            <a:custGeom>
              <a:rect b="b" l="l" r="r" t="t"/>
              <a:pathLst>
                <a:path extrusionOk="0" h="14080" w="17566">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7"/>
            <p:cNvSpPr/>
            <p:nvPr/>
          </p:nvSpPr>
          <p:spPr>
            <a:xfrm>
              <a:off x="3363300" y="2187475"/>
              <a:ext cx="369775" cy="331275"/>
            </a:xfrm>
            <a:custGeom>
              <a:rect b="b" l="l" r="r" t="t"/>
              <a:pathLst>
                <a:path extrusionOk="0" h="13251" w="14791">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7"/>
            <p:cNvSpPr/>
            <p:nvPr/>
          </p:nvSpPr>
          <p:spPr>
            <a:xfrm>
              <a:off x="3636250" y="2375375"/>
              <a:ext cx="441475" cy="350150"/>
            </a:xfrm>
            <a:custGeom>
              <a:rect b="b" l="l" r="r" t="t"/>
              <a:pathLst>
                <a:path extrusionOk="0" h="14006" w="17659">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7"/>
            <p:cNvSpPr/>
            <p:nvPr/>
          </p:nvSpPr>
          <p:spPr>
            <a:xfrm>
              <a:off x="3266925" y="2664000"/>
              <a:ext cx="420475" cy="134025"/>
            </a:xfrm>
            <a:custGeom>
              <a:rect b="b" l="l" r="r" t="t"/>
              <a:pathLst>
                <a:path extrusionOk="0" h="5361" w="16819">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7"/>
            <p:cNvSpPr/>
            <p:nvPr/>
          </p:nvSpPr>
          <p:spPr>
            <a:xfrm>
              <a:off x="3501350" y="2560000"/>
              <a:ext cx="177875" cy="161425"/>
            </a:xfrm>
            <a:custGeom>
              <a:rect b="b" l="l" r="r" t="t"/>
              <a:pathLst>
                <a:path extrusionOk="0" h="6457" w="7115">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27"/>
            <p:cNvSpPr/>
            <p:nvPr/>
          </p:nvSpPr>
          <p:spPr>
            <a:xfrm>
              <a:off x="3631300" y="2657975"/>
              <a:ext cx="311325" cy="64150"/>
            </a:xfrm>
            <a:custGeom>
              <a:rect b="b" l="l" r="r" t="t"/>
              <a:pathLst>
                <a:path extrusionOk="0" h="2566" w="12453">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7"/>
            <p:cNvSpPr/>
            <p:nvPr/>
          </p:nvSpPr>
          <p:spPr>
            <a:xfrm>
              <a:off x="3596925" y="2760425"/>
              <a:ext cx="204875" cy="192375"/>
            </a:xfrm>
            <a:custGeom>
              <a:rect b="b" l="l" r="r" t="t"/>
              <a:pathLst>
                <a:path extrusionOk="0" h="7695" w="8195">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7"/>
            <p:cNvSpPr/>
            <p:nvPr/>
          </p:nvSpPr>
          <p:spPr>
            <a:xfrm>
              <a:off x="3388900" y="2884800"/>
              <a:ext cx="251650" cy="86400"/>
            </a:xfrm>
            <a:custGeom>
              <a:rect b="b" l="l" r="r" t="t"/>
              <a:pathLst>
                <a:path extrusionOk="0" h="3456" w="10066">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27"/>
            <p:cNvSpPr/>
            <p:nvPr/>
          </p:nvSpPr>
          <p:spPr>
            <a:xfrm>
              <a:off x="3060100" y="2488550"/>
              <a:ext cx="300900" cy="466975"/>
            </a:xfrm>
            <a:custGeom>
              <a:rect b="b" l="l" r="r" t="t"/>
              <a:pathLst>
                <a:path extrusionOk="0" h="18679" w="12036">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7"/>
            <p:cNvSpPr/>
            <p:nvPr/>
          </p:nvSpPr>
          <p:spPr>
            <a:xfrm>
              <a:off x="3026750" y="2889000"/>
              <a:ext cx="333600" cy="115875"/>
            </a:xfrm>
            <a:custGeom>
              <a:rect b="b" l="l" r="r" t="t"/>
              <a:pathLst>
                <a:path extrusionOk="0" h="4635" w="13344">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7"/>
            <p:cNvSpPr/>
            <p:nvPr/>
          </p:nvSpPr>
          <p:spPr>
            <a:xfrm>
              <a:off x="3103525" y="3018500"/>
              <a:ext cx="382200" cy="152775"/>
            </a:xfrm>
            <a:custGeom>
              <a:rect b="b" l="l" r="r" t="t"/>
              <a:pathLst>
                <a:path extrusionOk="0" h="6111" w="15288">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27"/>
            <p:cNvSpPr/>
            <p:nvPr/>
          </p:nvSpPr>
          <p:spPr>
            <a:xfrm>
              <a:off x="3296100" y="3087275"/>
              <a:ext cx="216125" cy="333150"/>
            </a:xfrm>
            <a:custGeom>
              <a:rect b="b" l="l" r="r" t="t"/>
              <a:pathLst>
                <a:path extrusionOk="0" h="13326" w="8645">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7"/>
            <p:cNvSpPr/>
            <p:nvPr/>
          </p:nvSpPr>
          <p:spPr>
            <a:xfrm>
              <a:off x="3568025" y="2838900"/>
              <a:ext cx="380325" cy="518525"/>
            </a:xfrm>
            <a:custGeom>
              <a:rect b="b" l="l" r="r" t="t"/>
              <a:pathLst>
                <a:path extrusionOk="0" h="20741" w="15213">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7"/>
            <p:cNvSpPr/>
            <p:nvPr/>
          </p:nvSpPr>
          <p:spPr>
            <a:xfrm>
              <a:off x="3653750" y="3228600"/>
              <a:ext cx="477550" cy="187900"/>
            </a:xfrm>
            <a:custGeom>
              <a:rect b="b" l="l" r="r" t="t"/>
              <a:pathLst>
                <a:path extrusionOk="0" h="7516" w="19102">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7"/>
            <p:cNvSpPr/>
            <p:nvPr/>
          </p:nvSpPr>
          <p:spPr>
            <a:xfrm>
              <a:off x="3316825" y="2947825"/>
              <a:ext cx="291075" cy="292850"/>
            </a:xfrm>
            <a:custGeom>
              <a:rect b="b" l="l" r="r" t="t"/>
              <a:pathLst>
                <a:path extrusionOk="0" h="11714" w="11643">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7"/>
            <p:cNvSpPr/>
            <p:nvPr/>
          </p:nvSpPr>
          <p:spPr>
            <a:xfrm>
              <a:off x="3592850" y="2082700"/>
              <a:ext cx="154350" cy="1167000"/>
            </a:xfrm>
            <a:custGeom>
              <a:rect b="b" l="l" r="r" t="t"/>
              <a:pathLst>
                <a:path extrusionOk="0" h="46680" w="6174">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4" name="Google Shape;3184;p27"/>
          <p:cNvSpPr/>
          <p:nvPr/>
        </p:nvSpPr>
        <p:spPr>
          <a:xfrm>
            <a:off x="6563950" y="2820175"/>
            <a:ext cx="378570" cy="317388"/>
          </a:xfrm>
          <a:custGeom>
            <a:rect b="b" l="l" r="r" t="t"/>
            <a:pathLst>
              <a:path extrusionOk="0" h="9675" w="1154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5" name="Google Shape;3185;p27"/>
          <p:cNvGrpSpPr/>
          <p:nvPr/>
        </p:nvGrpSpPr>
        <p:grpSpPr>
          <a:xfrm flipH="1" rot="-1971140">
            <a:off x="7502712" y="3529948"/>
            <a:ext cx="1853974" cy="1381926"/>
            <a:chOff x="4500175" y="3779525"/>
            <a:chExt cx="1136425" cy="847075"/>
          </a:xfrm>
        </p:grpSpPr>
        <p:sp>
          <p:nvSpPr>
            <p:cNvPr id="3186" name="Google Shape;3186;p27"/>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7"/>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7"/>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7"/>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7"/>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7"/>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7"/>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7"/>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7"/>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7"/>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7"/>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7" name="Google Shape;3197;p27"/>
          <p:cNvSpPr/>
          <p:nvPr/>
        </p:nvSpPr>
        <p:spPr>
          <a:xfrm>
            <a:off x="5742325" y="1011663"/>
            <a:ext cx="378570" cy="317388"/>
          </a:xfrm>
          <a:custGeom>
            <a:rect b="b" l="l" r="r" t="t"/>
            <a:pathLst>
              <a:path extrusionOk="0" h="9675" w="1154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8" name="Google Shape;3198;p27"/>
          <p:cNvGrpSpPr/>
          <p:nvPr/>
        </p:nvGrpSpPr>
        <p:grpSpPr>
          <a:xfrm flipH="1" rot="-10660414">
            <a:off x="2131055" y="-249195"/>
            <a:ext cx="1038639" cy="774187"/>
            <a:chOff x="4500175" y="3779525"/>
            <a:chExt cx="1136425" cy="847075"/>
          </a:xfrm>
        </p:grpSpPr>
        <p:sp>
          <p:nvSpPr>
            <p:cNvPr id="3199" name="Google Shape;3199;p27"/>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7"/>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7"/>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7"/>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7"/>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7"/>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7"/>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7"/>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7"/>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7"/>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7"/>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0" name="Google Shape;3210;p27"/>
          <p:cNvGrpSpPr/>
          <p:nvPr/>
        </p:nvGrpSpPr>
        <p:grpSpPr>
          <a:xfrm>
            <a:off x="4158338" y="482113"/>
            <a:ext cx="610325" cy="417350"/>
            <a:chOff x="364525" y="2023775"/>
            <a:chExt cx="610325" cy="417350"/>
          </a:xfrm>
        </p:grpSpPr>
        <p:sp>
          <p:nvSpPr>
            <p:cNvPr id="3211" name="Google Shape;3211;p27"/>
            <p:cNvSpPr/>
            <p:nvPr/>
          </p:nvSpPr>
          <p:spPr>
            <a:xfrm>
              <a:off x="739075" y="2213250"/>
              <a:ext cx="87825" cy="70625"/>
            </a:xfrm>
            <a:custGeom>
              <a:rect b="b" l="l" r="r" t="t"/>
              <a:pathLst>
                <a:path extrusionOk="0" h="2825" w="3513">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7"/>
            <p:cNvSpPr/>
            <p:nvPr/>
          </p:nvSpPr>
          <p:spPr>
            <a:xfrm>
              <a:off x="866250" y="2220425"/>
              <a:ext cx="108600" cy="75500"/>
            </a:xfrm>
            <a:custGeom>
              <a:rect b="b" l="l" r="r" t="t"/>
              <a:pathLst>
                <a:path extrusionOk="0" h="3020" w="4344">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7"/>
            <p:cNvSpPr/>
            <p:nvPr/>
          </p:nvSpPr>
          <p:spPr>
            <a:xfrm>
              <a:off x="620425" y="2375175"/>
              <a:ext cx="91525" cy="65950"/>
            </a:xfrm>
            <a:custGeom>
              <a:rect b="b" l="l" r="r" t="t"/>
              <a:pathLst>
                <a:path extrusionOk="0" h="2638" w="3661">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7"/>
            <p:cNvSpPr/>
            <p:nvPr/>
          </p:nvSpPr>
          <p:spPr>
            <a:xfrm>
              <a:off x="571500" y="2185225"/>
              <a:ext cx="110225" cy="72125"/>
            </a:xfrm>
            <a:custGeom>
              <a:rect b="b" l="l" r="r" t="t"/>
              <a:pathLst>
                <a:path extrusionOk="0" h="2885" w="4409">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7"/>
            <p:cNvSpPr/>
            <p:nvPr/>
          </p:nvSpPr>
          <p:spPr>
            <a:xfrm>
              <a:off x="758450" y="2059975"/>
              <a:ext cx="102400" cy="71400"/>
            </a:xfrm>
            <a:custGeom>
              <a:rect b="b" l="l" r="r" t="t"/>
              <a:pathLst>
                <a:path extrusionOk="0" h="2856" w="4096">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7"/>
            <p:cNvSpPr/>
            <p:nvPr/>
          </p:nvSpPr>
          <p:spPr>
            <a:xfrm>
              <a:off x="474200" y="2335625"/>
              <a:ext cx="88100" cy="62525"/>
            </a:xfrm>
            <a:custGeom>
              <a:rect b="b" l="l" r="r" t="t"/>
              <a:pathLst>
                <a:path extrusionOk="0" h="2501" w="3524">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7"/>
            <p:cNvSpPr/>
            <p:nvPr/>
          </p:nvSpPr>
          <p:spPr>
            <a:xfrm>
              <a:off x="608800" y="2023775"/>
              <a:ext cx="93075" cy="63850"/>
            </a:xfrm>
            <a:custGeom>
              <a:rect b="b" l="l" r="r" t="t"/>
              <a:pathLst>
                <a:path extrusionOk="0" h="2554" w="3723">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7"/>
            <p:cNvSpPr/>
            <p:nvPr/>
          </p:nvSpPr>
          <p:spPr>
            <a:xfrm>
              <a:off x="364525" y="2209500"/>
              <a:ext cx="76800" cy="52900"/>
            </a:xfrm>
            <a:custGeom>
              <a:rect b="b" l="l" r="r" t="t"/>
              <a:pathLst>
                <a:path extrusionOk="0" h="2116" w="3072">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9" name="Google Shape;3219;p27"/>
          <p:cNvSpPr txBox="1"/>
          <p:nvPr>
            <p:ph idx="1" type="subTitle"/>
          </p:nvPr>
        </p:nvSpPr>
        <p:spPr>
          <a:xfrm>
            <a:off x="714300" y="2307000"/>
            <a:ext cx="3248100" cy="118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APTION_ONLY_1">
    <p:spTree>
      <p:nvGrpSpPr>
        <p:cNvPr id="3220" name="Shape 3220"/>
        <p:cNvGrpSpPr/>
        <p:nvPr/>
      </p:nvGrpSpPr>
      <p:grpSpPr>
        <a:xfrm>
          <a:off x="0" y="0"/>
          <a:ext cx="0" cy="0"/>
          <a:chOff x="0" y="0"/>
          <a:chExt cx="0" cy="0"/>
        </a:xfrm>
      </p:grpSpPr>
      <p:sp>
        <p:nvSpPr>
          <p:cNvPr id="3221" name="Google Shape;322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grpSp>
        <p:nvGrpSpPr>
          <p:cNvPr id="3222" name="Google Shape;3222;p28"/>
          <p:cNvGrpSpPr/>
          <p:nvPr/>
        </p:nvGrpSpPr>
        <p:grpSpPr>
          <a:xfrm>
            <a:off x="-1140980" y="4469553"/>
            <a:ext cx="3100966" cy="2800388"/>
            <a:chOff x="1992250" y="544500"/>
            <a:chExt cx="1080250" cy="975575"/>
          </a:xfrm>
        </p:grpSpPr>
        <p:sp>
          <p:nvSpPr>
            <p:cNvPr id="3223" name="Google Shape;3223;p28"/>
            <p:cNvSpPr/>
            <p:nvPr/>
          </p:nvSpPr>
          <p:spPr>
            <a:xfrm>
              <a:off x="1992250" y="544500"/>
              <a:ext cx="999625" cy="975575"/>
            </a:xfrm>
            <a:custGeom>
              <a:rect b="b" l="l" r="r" t="t"/>
              <a:pathLst>
                <a:path extrusionOk="0" h="39023" w="39985">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8"/>
            <p:cNvSpPr/>
            <p:nvPr/>
          </p:nvSpPr>
          <p:spPr>
            <a:xfrm>
              <a:off x="2005450" y="605475"/>
              <a:ext cx="1067050" cy="840675"/>
            </a:xfrm>
            <a:custGeom>
              <a:rect b="b" l="l" r="r" t="t"/>
              <a:pathLst>
                <a:path extrusionOk="0" h="33627" w="42682">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5" name="Google Shape;3225;p28"/>
          <p:cNvSpPr txBox="1"/>
          <p:nvPr>
            <p:ph type="title"/>
          </p:nvPr>
        </p:nvSpPr>
        <p:spPr>
          <a:xfrm>
            <a:off x="714300" y="545750"/>
            <a:ext cx="7715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226" name="Google Shape;3226;p28"/>
          <p:cNvGrpSpPr/>
          <p:nvPr/>
        </p:nvGrpSpPr>
        <p:grpSpPr>
          <a:xfrm rot="10800000">
            <a:off x="6801363" y="-652105"/>
            <a:ext cx="4321702" cy="1566386"/>
            <a:chOff x="-1068128" y="3996204"/>
            <a:chExt cx="3672418" cy="1331055"/>
          </a:xfrm>
        </p:grpSpPr>
        <p:sp>
          <p:nvSpPr>
            <p:cNvPr id="3227" name="Google Shape;3227;p28"/>
            <p:cNvSpPr/>
            <p:nvPr/>
          </p:nvSpPr>
          <p:spPr>
            <a:xfrm rot="-10594719">
              <a:off x="-1038001" y="4102993"/>
              <a:ext cx="3612164" cy="1117479"/>
            </a:xfrm>
            <a:custGeom>
              <a:rect b="b" l="l" r="r" t="t"/>
              <a:pathLst>
                <a:path extrusionOk="0" h="19192" w="62034">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8" name="Google Shape;3228;p28"/>
            <p:cNvGrpSpPr/>
            <p:nvPr/>
          </p:nvGrpSpPr>
          <p:grpSpPr>
            <a:xfrm>
              <a:off x="-800178" y="4304942"/>
              <a:ext cx="2873315" cy="818933"/>
              <a:chOff x="-800178" y="4304942"/>
              <a:chExt cx="2873315" cy="818933"/>
            </a:xfrm>
          </p:grpSpPr>
          <p:sp>
            <p:nvSpPr>
              <p:cNvPr id="3229" name="Google Shape;3229;p28"/>
              <p:cNvSpPr/>
              <p:nvPr/>
            </p:nvSpPr>
            <p:spPr>
              <a:xfrm rot="-10594719">
                <a:off x="1780944" y="5070486"/>
                <a:ext cx="126240" cy="49667"/>
              </a:xfrm>
              <a:custGeom>
                <a:rect b="b" l="l" r="r" t="t"/>
                <a:pathLst>
                  <a:path extrusionOk="0" h="853" w="2168">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8"/>
              <p:cNvSpPr/>
              <p:nvPr/>
            </p:nvSpPr>
            <p:spPr>
              <a:xfrm rot="-10594719">
                <a:off x="1565235" y="5016770"/>
                <a:ext cx="124668" cy="49551"/>
              </a:xfrm>
              <a:custGeom>
                <a:rect b="b" l="l" r="r" t="t"/>
                <a:pathLst>
                  <a:path extrusionOk="0" h="851" w="2141">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8"/>
              <p:cNvSpPr/>
              <p:nvPr/>
            </p:nvSpPr>
            <p:spPr>
              <a:xfrm rot="-10594719">
                <a:off x="1976086" y="4955828"/>
                <a:ext cx="95786" cy="45242"/>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8"/>
              <p:cNvSpPr/>
              <p:nvPr/>
            </p:nvSpPr>
            <p:spPr>
              <a:xfrm rot="-10594719">
                <a:off x="1773296" y="4958228"/>
                <a:ext cx="95786" cy="45184"/>
              </a:xfrm>
              <a:custGeom>
                <a:rect b="b" l="l" r="r" t="t"/>
                <a:pathLst>
                  <a:path extrusionOk="0" h="776" w="1645">
                    <a:moveTo>
                      <a:pt x="900" y="0"/>
                    </a:moveTo>
                    <a:cubicBezTo>
                      <a:pt x="249" y="0"/>
                      <a:pt x="1" y="776"/>
                      <a:pt x="776" y="776"/>
                    </a:cubicBezTo>
                    <a:cubicBezTo>
                      <a:pt x="1397" y="776"/>
                      <a:pt x="1645" y="0"/>
                      <a:pt x="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8"/>
              <p:cNvSpPr/>
              <p:nvPr/>
            </p:nvSpPr>
            <p:spPr>
              <a:xfrm rot="-10594719">
                <a:off x="1864326" y="4858253"/>
                <a:ext cx="126473" cy="45999"/>
              </a:xfrm>
              <a:custGeom>
                <a:rect b="b" l="l" r="r" t="t"/>
                <a:pathLst>
                  <a:path extrusionOk="0" h="790" w="2172">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8"/>
              <p:cNvSpPr/>
              <p:nvPr/>
            </p:nvSpPr>
            <p:spPr>
              <a:xfrm rot="-10594719">
                <a:off x="1635557" y="4850249"/>
                <a:ext cx="88566" cy="25328"/>
              </a:xfrm>
              <a:custGeom>
                <a:rect b="b" l="l" r="r" t="t"/>
                <a:pathLst>
                  <a:path extrusionOk="0" h="435" w="1521">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8"/>
              <p:cNvSpPr/>
              <p:nvPr/>
            </p:nvSpPr>
            <p:spPr>
              <a:xfrm rot="-10594719">
                <a:off x="1326281" y="4893132"/>
                <a:ext cx="144524" cy="58168"/>
              </a:xfrm>
              <a:custGeom>
                <a:rect b="b" l="l" r="r" t="t"/>
                <a:pathLst>
                  <a:path extrusionOk="0" h="999" w="2482">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8"/>
              <p:cNvSpPr/>
              <p:nvPr/>
            </p:nvSpPr>
            <p:spPr>
              <a:xfrm rot="-10594719">
                <a:off x="1377624" y="4771551"/>
                <a:ext cx="112090" cy="34645"/>
              </a:xfrm>
              <a:custGeom>
                <a:rect b="b" l="l" r="r" t="t"/>
                <a:pathLst>
                  <a:path extrusionOk="0" h="595" w="1925">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8"/>
              <p:cNvSpPr/>
              <p:nvPr/>
            </p:nvSpPr>
            <p:spPr>
              <a:xfrm rot="-10594719">
                <a:off x="1803282" y="4697382"/>
                <a:ext cx="112032" cy="48211"/>
              </a:xfrm>
              <a:custGeom>
                <a:rect b="b" l="l" r="r" t="t"/>
                <a:pathLst>
                  <a:path extrusionOk="0" h="828" w="1924">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8"/>
              <p:cNvSpPr/>
              <p:nvPr/>
            </p:nvSpPr>
            <p:spPr>
              <a:xfrm rot="-10594719">
                <a:off x="1895778" y="4578886"/>
                <a:ext cx="113837" cy="36159"/>
              </a:xfrm>
              <a:custGeom>
                <a:rect b="b" l="l" r="r" t="t"/>
                <a:pathLst>
                  <a:path extrusionOk="0" h="621" w="1955">
                    <a:moveTo>
                      <a:pt x="1210" y="1"/>
                    </a:moveTo>
                    <a:cubicBezTo>
                      <a:pt x="807" y="1"/>
                      <a:pt x="1" y="621"/>
                      <a:pt x="745" y="621"/>
                    </a:cubicBezTo>
                    <a:cubicBezTo>
                      <a:pt x="1148" y="621"/>
                      <a:pt x="195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8"/>
              <p:cNvSpPr/>
              <p:nvPr/>
            </p:nvSpPr>
            <p:spPr>
              <a:xfrm rot="-10594719">
                <a:off x="1667823" y="4452968"/>
                <a:ext cx="119311" cy="43903"/>
              </a:xfrm>
              <a:custGeom>
                <a:rect b="b" l="l" r="r" t="t"/>
                <a:pathLst>
                  <a:path extrusionOk="0" h="754" w="2049">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8"/>
              <p:cNvSpPr/>
              <p:nvPr/>
            </p:nvSpPr>
            <p:spPr>
              <a:xfrm rot="-10594719">
                <a:off x="1579763" y="4538236"/>
                <a:ext cx="113896" cy="34412"/>
              </a:xfrm>
              <a:custGeom>
                <a:rect b="b" l="l" r="r" t="t"/>
                <a:pathLst>
                  <a:path extrusionOk="0" h="591" w="1956">
                    <a:moveTo>
                      <a:pt x="1211" y="1"/>
                    </a:moveTo>
                    <a:cubicBezTo>
                      <a:pt x="838" y="1"/>
                      <a:pt x="1" y="590"/>
                      <a:pt x="776" y="590"/>
                    </a:cubicBezTo>
                    <a:cubicBezTo>
                      <a:pt x="1149" y="590"/>
                      <a:pt x="1955"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8"/>
              <p:cNvSpPr/>
              <p:nvPr/>
            </p:nvSpPr>
            <p:spPr>
              <a:xfrm rot="-10594719">
                <a:off x="1579808" y="4655738"/>
                <a:ext cx="106675" cy="39652"/>
              </a:xfrm>
              <a:custGeom>
                <a:rect b="b" l="l" r="r" t="t"/>
                <a:pathLst>
                  <a:path extrusionOk="0" h="681" w="1832">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8"/>
              <p:cNvSpPr/>
              <p:nvPr/>
            </p:nvSpPr>
            <p:spPr>
              <a:xfrm rot="-10594719">
                <a:off x="1253171" y="4536196"/>
                <a:ext cx="131888" cy="69813"/>
              </a:xfrm>
              <a:custGeom>
                <a:rect b="b" l="l" r="r" t="t"/>
                <a:pathLst>
                  <a:path extrusionOk="0" h="1199" w="2265">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8"/>
              <p:cNvSpPr/>
              <p:nvPr/>
            </p:nvSpPr>
            <p:spPr>
              <a:xfrm rot="-10594719">
                <a:off x="1324781" y="4401406"/>
                <a:ext cx="110227" cy="62419"/>
              </a:xfrm>
              <a:custGeom>
                <a:rect b="b" l="l" r="r" t="t"/>
                <a:pathLst>
                  <a:path extrusionOk="0" h="1072" w="1893">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8"/>
              <p:cNvSpPr/>
              <p:nvPr/>
            </p:nvSpPr>
            <p:spPr>
              <a:xfrm rot="-10594719">
                <a:off x="1535351" y="4341719"/>
                <a:ext cx="103007" cy="37556"/>
              </a:xfrm>
              <a:custGeom>
                <a:rect b="b" l="l" r="r" t="t"/>
                <a:pathLst>
                  <a:path extrusionOk="0" h="645" w="1769">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8"/>
              <p:cNvSpPr/>
              <p:nvPr/>
            </p:nvSpPr>
            <p:spPr>
              <a:xfrm rot="-10594719">
                <a:off x="1118834" y="4308400"/>
                <a:ext cx="117506" cy="54616"/>
              </a:xfrm>
              <a:custGeom>
                <a:rect b="b" l="l" r="r" t="t"/>
                <a:pathLst>
                  <a:path extrusionOk="0" h="938" w="2018">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8"/>
              <p:cNvSpPr/>
              <p:nvPr/>
            </p:nvSpPr>
            <p:spPr>
              <a:xfrm rot="-10594719">
                <a:off x="780859" y="4335661"/>
                <a:ext cx="95786" cy="48037"/>
              </a:xfrm>
              <a:custGeom>
                <a:rect b="b" l="l" r="r" t="t"/>
                <a:pathLst>
                  <a:path extrusionOk="0" h="825" w="1645">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8"/>
              <p:cNvSpPr/>
              <p:nvPr/>
            </p:nvSpPr>
            <p:spPr>
              <a:xfrm rot="-10594719">
                <a:off x="896926" y="4426275"/>
                <a:ext cx="104812" cy="39303"/>
              </a:xfrm>
              <a:custGeom>
                <a:rect b="b" l="l" r="r" t="t"/>
                <a:pathLst>
                  <a:path extrusionOk="0" h="675" w="180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8"/>
              <p:cNvSpPr/>
              <p:nvPr/>
            </p:nvSpPr>
            <p:spPr>
              <a:xfrm rot="-10594719">
                <a:off x="1035410" y="4484473"/>
                <a:ext cx="146329" cy="74355"/>
              </a:xfrm>
              <a:custGeom>
                <a:rect b="b" l="l" r="r" t="t"/>
                <a:pathLst>
                  <a:path extrusionOk="0" h="1277" w="2513">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8"/>
              <p:cNvSpPr/>
              <p:nvPr/>
            </p:nvSpPr>
            <p:spPr>
              <a:xfrm rot="-10594719">
                <a:off x="1152901" y="4685992"/>
                <a:ext cx="99397" cy="36450"/>
              </a:xfrm>
              <a:custGeom>
                <a:rect b="b" l="l" r="r" t="t"/>
                <a:pathLst>
                  <a:path extrusionOk="0" h="626" w="1707">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8"/>
              <p:cNvSpPr/>
              <p:nvPr/>
            </p:nvSpPr>
            <p:spPr>
              <a:xfrm rot="-10594719">
                <a:off x="1100228" y="4854235"/>
                <a:ext cx="153608" cy="70337"/>
              </a:xfrm>
              <a:custGeom>
                <a:rect b="b" l="l" r="r" t="t"/>
                <a:pathLst>
                  <a:path extrusionOk="0" h="1208" w="2638">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8"/>
              <p:cNvSpPr/>
              <p:nvPr/>
            </p:nvSpPr>
            <p:spPr>
              <a:xfrm rot="-10594719">
                <a:off x="909141" y="4699932"/>
                <a:ext cx="84956" cy="50657"/>
              </a:xfrm>
              <a:custGeom>
                <a:rect b="b" l="l" r="r" t="t"/>
                <a:pathLst>
                  <a:path extrusionOk="0" h="870" w="1459">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8"/>
              <p:cNvSpPr/>
              <p:nvPr/>
            </p:nvSpPr>
            <p:spPr>
              <a:xfrm rot="-10594719">
                <a:off x="661505" y="4790849"/>
                <a:ext cx="119253" cy="43961"/>
              </a:xfrm>
              <a:custGeom>
                <a:rect b="b" l="l" r="r" t="t"/>
                <a:pathLst>
                  <a:path extrusionOk="0" h="755" w="2048">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8"/>
              <p:cNvSpPr/>
              <p:nvPr/>
            </p:nvSpPr>
            <p:spPr>
              <a:xfrm rot="-10594719">
                <a:off x="716042" y="4640466"/>
                <a:ext cx="115642" cy="32548"/>
              </a:xfrm>
              <a:custGeom>
                <a:rect b="b" l="l" r="r" t="t"/>
                <a:pathLst>
                  <a:path extrusionOk="0" h="559" w="1986">
                    <a:moveTo>
                      <a:pt x="1210" y="0"/>
                    </a:moveTo>
                    <a:cubicBezTo>
                      <a:pt x="838" y="0"/>
                      <a:pt x="0" y="559"/>
                      <a:pt x="776" y="559"/>
                    </a:cubicBezTo>
                    <a:cubicBezTo>
                      <a:pt x="1148" y="559"/>
                      <a:pt x="1985"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8"/>
              <p:cNvSpPr/>
              <p:nvPr/>
            </p:nvSpPr>
            <p:spPr>
              <a:xfrm rot="-10594719">
                <a:off x="596313" y="4488004"/>
                <a:ext cx="97591" cy="45242"/>
              </a:xfrm>
              <a:custGeom>
                <a:rect b="b" l="l" r="r" t="t"/>
                <a:pathLst>
                  <a:path extrusionOk="0" h="777" w="1676">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8"/>
              <p:cNvSpPr/>
              <p:nvPr/>
            </p:nvSpPr>
            <p:spPr>
              <a:xfrm rot="-10594719">
                <a:off x="411673" y="4405110"/>
                <a:ext cx="113837" cy="32548"/>
              </a:xfrm>
              <a:custGeom>
                <a:rect b="b" l="l" r="r" t="t"/>
                <a:pathLst>
                  <a:path extrusionOk="0" h="559" w="1955">
                    <a:moveTo>
                      <a:pt x="1210" y="1"/>
                    </a:moveTo>
                    <a:cubicBezTo>
                      <a:pt x="807" y="1"/>
                      <a:pt x="0" y="559"/>
                      <a:pt x="745" y="559"/>
                    </a:cubicBezTo>
                    <a:cubicBezTo>
                      <a:pt x="1148" y="559"/>
                      <a:pt x="195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8"/>
              <p:cNvSpPr/>
              <p:nvPr/>
            </p:nvSpPr>
            <p:spPr>
              <a:xfrm rot="-10594719">
                <a:off x="260348" y="4417234"/>
                <a:ext cx="95786" cy="45184"/>
              </a:xfrm>
              <a:custGeom>
                <a:rect b="b" l="l" r="r" t="t"/>
                <a:pathLst>
                  <a:path extrusionOk="0" h="776" w="1645">
                    <a:moveTo>
                      <a:pt x="869" y="0"/>
                    </a:moveTo>
                    <a:cubicBezTo>
                      <a:pt x="248" y="0"/>
                      <a:pt x="0" y="776"/>
                      <a:pt x="776" y="776"/>
                    </a:cubicBezTo>
                    <a:cubicBezTo>
                      <a:pt x="1396" y="776"/>
                      <a:pt x="1644"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8"/>
              <p:cNvSpPr/>
              <p:nvPr/>
            </p:nvSpPr>
            <p:spPr>
              <a:xfrm rot="-10594719">
                <a:off x="298549" y="4538806"/>
                <a:ext cx="92176" cy="38255"/>
              </a:xfrm>
              <a:custGeom>
                <a:rect b="b" l="l" r="r" t="t"/>
                <a:pathLst>
                  <a:path extrusionOk="0" h="657" w="1583">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8"/>
              <p:cNvSpPr/>
              <p:nvPr/>
            </p:nvSpPr>
            <p:spPr>
              <a:xfrm rot="-10594719">
                <a:off x="400126" y="4620999"/>
                <a:ext cx="95786" cy="46989"/>
              </a:xfrm>
              <a:custGeom>
                <a:rect b="b" l="l" r="r" t="t"/>
                <a:pathLst>
                  <a:path extrusionOk="0" h="807" w="1645">
                    <a:moveTo>
                      <a:pt x="869" y="0"/>
                    </a:moveTo>
                    <a:cubicBezTo>
                      <a:pt x="249" y="0"/>
                      <a:pt x="1" y="807"/>
                      <a:pt x="776" y="807"/>
                    </a:cubicBezTo>
                    <a:cubicBezTo>
                      <a:pt x="1397" y="807"/>
                      <a:pt x="1645"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8"/>
              <p:cNvSpPr/>
              <p:nvPr/>
            </p:nvSpPr>
            <p:spPr>
              <a:xfrm rot="-10594719">
                <a:off x="569542" y="4609361"/>
                <a:ext cx="93981" cy="32548"/>
              </a:xfrm>
              <a:custGeom>
                <a:rect b="b" l="l" r="r" t="t"/>
                <a:pathLst>
                  <a:path extrusionOk="0" h="559" w="1614">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8"/>
              <p:cNvSpPr/>
              <p:nvPr/>
            </p:nvSpPr>
            <p:spPr>
              <a:xfrm rot="-10594719">
                <a:off x="262558" y="4750610"/>
                <a:ext cx="176259" cy="32781"/>
              </a:xfrm>
              <a:custGeom>
                <a:rect b="b" l="l" r="r" t="t"/>
                <a:pathLst>
                  <a:path extrusionOk="0" h="563" w="3027">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8"/>
              <p:cNvSpPr/>
              <p:nvPr/>
            </p:nvSpPr>
            <p:spPr>
              <a:xfrm rot="-10594719">
                <a:off x="61020" y="4723690"/>
                <a:ext cx="93981" cy="47047"/>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8"/>
              <p:cNvSpPr/>
              <p:nvPr/>
            </p:nvSpPr>
            <p:spPr>
              <a:xfrm rot="-10594719">
                <a:off x="-30399" y="4853917"/>
                <a:ext cx="124260" cy="31792"/>
              </a:xfrm>
              <a:custGeom>
                <a:rect b="b" l="l" r="r" t="t"/>
                <a:pathLst>
                  <a:path extrusionOk="0" h="546" w="2134">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8"/>
              <p:cNvSpPr/>
              <p:nvPr/>
            </p:nvSpPr>
            <p:spPr>
              <a:xfrm rot="-10594719">
                <a:off x="111684" y="4611706"/>
                <a:ext cx="130083" cy="31035"/>
              </a:xfrm>
              <a:custGeom>
                <a:rect b="b" l="l" r="r" t="t"/>
                <a:pathLst>
                  <a:path extrusionOk="0" h="533" w="2234">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8"/>
              <p:cNvSpPr/>
              <p:nvPr/>
            </p:nvSpPr>
            <p:spPr>
              <a:xfrm rot="-10594719">
                <a:off x="86956" y="4479838"/>
                <a:ext cx="115701" cy="30743"/>
              </a:xfrm>
              <a:custGeom>
                <a:rect b="b" l="l" r="r" t="t"/>
                <a:pathLst>
                  <a:path extrusionOk="0" h="528" w="1987">
                    <a:moveTo>
                      <a:pt x="1211" y="1"/>
                    </a:moveTo>
                    <a:cubicBezTo>
                      <a:pt x="869" y="1"/>
                      <a:pt x="1" y="528"/>
                      <a:pt x="745" y="528"/>
                    </a:cubicBezTo>
                    <a:cubicBezTo>
                      <a:pt x="1118" y="528"/>
                      <a:pt x="1986"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8"/>
              <p:cNvSpPr/>
              <p:nvPr/>
            </p:nvSpPr>
            <p:spPr>
              <a:xfrm rot="-10594719">
                <a:off x="62376" y="4370819"/>
                <a:ext cx="90371" cy="41923"/>
              </a:xfrm>
              <a:custGeom>
                <a:rect b="b" l="l" r="r" t="t"/>
                <a:pathLst>
                  <a:path extrusionOk="0" h="720" w="1552">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8"/>
              <p:cNvSpPr/>
              <p:nvPr/>
            </p:nvSpPr>
            <p:spPr>
              <a:xfrm rot="-10594719">
                <a:off x="-212795" y="4459478"/>
                <a:ext cx="93981" cy="50599"/>
              </a:xfrm>
              <a:custGeom>
                <a:rect b="b" l="l" r="r" t="t"/>
                <a:pathLst>
                  <a:path extrusionOk="0" h="869" w="1614">
                    <a:moveTo>
                      <a:pt x="869" y="0"/>
                    </a:moveTo>
                    <a:cubicBezTo>
                      <a:pt x="217" y="0"/>
                      <a:pt x="0" y="869"/>
                      <a:pt x="776" y="869"/>
                    </a:cubicBezTo>
                    <a:cubicBezTo>
                      <a:pt x="1427" y="869"/>
                      <a:pt x="1613"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8"/>
              <p:cNvSpPr/>
              <p:nvPr/>
            </p:nvSpPr>
            <p:spPr>
              <a:xfrm rot="-10594719">
                <a:off x="-145853" y="4541382"/>
                <a:ext cx="112032" cy="69580"/>
              </a:xfrm>
              <a:custGeom>
                <a:rect b="b" l="l" r="r" t="t"/>
                <a:pathLst>
                  <a:path extrusionOk="0" h="1195" w="1924">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8"/>
              <p:cNvSpPr/>
              <p:nvPr/>
            </p:nvSpPr>
            <p:spPr>
              <a:xfrm rot="-10594719">
                <a:off x="-117570" y="4693484"/>
                <a:ext cx="106617" cy="28938"/>
              </a:xfrm>
              <a:custGeom>
                <a:rect b="b" l="l" r="r" t="t"/>
                <a:pathLst>
                  <a:path extrusionOk="0" h="497" w="1831">
                    <a:moveTo>
                      <a:pt x="1272" y="0"/>
                    </a:moveTo>
                    <a:cubicBezTo>
                      <a:pt x="1024" y="0"/>
                      <a:pt x="0" y="496"/>
                      <a:pt x="527" y="496"/>
                    </a:cubicBezTo>
                    <a:cubicBezTo>
                      <a:pt x="807" y="496"/>
                      <a:pt x="1830" y="0"/>
                      <a:pt x="12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8"/>
              <p:cNvSpPr/>
              <p:nvPr/>
            </p:nvSpPr>
            <p:spPr>
              <a:xfrm rot="-10594719">
                <a:off x="-219900" y="4883379"/>
                <a:ext cx="128336" cy="46406"/>
              </a:xfrm>
              <a:custGeom>
                <a:rect b="b" l="l" r="r" t="t"/>
                <a:pathLst>
                  <a:path extrusionOk="0" h="797" w="2204">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8"/>
              <p:cNvSpPr/>
              <p:nvPr/>
            </p:nvSpPr>
            <p:spPr>
              <a:xfrm rot="-10594719">
                <a:off x="-435485" y="4915741"/>
                <a:ext cx="135557" cy="51705"/>
              </a:xfrm>
              <a:custGeom>
                <a:rect b="b" l="l" r="r" t="t"/>
                <a:pathLst>
                  <a:path extrusionOk="0" h="888" w="2328">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8"/>
              <p:cNvSpPr/>
              <p:nvPr/>
            </p:nvSpPr>
            <p:spPr>
              <a:xfrm rot="-10594719">
                <a:off x="-367530" y="4751000"/>
                <a:ext cx="106617" cy="44776"/>
              </a:xfrm>
              <a:custGeom>
                <a:rect b="b" l="l" r="r" t="t"/>
                <a:pathLst>
                  <a:path extrusionOk="0" h="769" w="1831">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8"/>
              <p:cNvSpPr/>
              <p:nvPr/>
            </p:nvSpPr>
            <p:spPr>
              <a:xfrm rot="-10594719">
                <a:off x="-335072" y="4573098"/>
                <a:ext cx="84956" cy="40060"/>
              </a:xfrm>
              <a:custGeom>
                <a:rect b="b" l="l" r="r" t="t"/>
                <a:pathLst>
                  <a:path extrusionOk="0" h="688" w="1459">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8"/>
              <p:cNvSpPr/>
              <p:nvPr/>
            </p:nvSpPr>
            <p:spPr>
              <a:xfrm rot="-10594719">
                <a:off x="-414983" y="4513806"/>
                <a:ext cx="77735" cy="47047"/>
              </a:xfrm>
              <a:custGeom>
                <a:rect b="b" l="l" r="r" t="t"/>
                <a:pathLst>
                  <a:path extrusionOk="0" h="808" w="1335">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8"/>
              <p:cNvSpPr/>
              <p:nvPr/>
            </p:nvSpPr>
            <p:spPr>
              <a:xfrm rot="-10594719">
                <a:off x="-638248" y="4580252"/>
                <a:ext cx="83500" cy="47862"/>
              </a:xfrm>
              <a:custGeom>
                <a:rect b="b" l="l" r="r" t="t"/>
                <a:pathLst>
                  <a:path extrusionOk="0" h="822" w="1434">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8"/>
              <p:cNvSpPr/>
              <p:nvPr/>
            </p:nvSpPr>
            <p:spPr>
              <a:xfrm rot="-10594719">
                <a:off x="-500255" y="4633121"/>
                <a:ext cx="108422" cy="58750"/>
              </a:xfrm>
              <a:custGeom>
                <a:rect b="b" l="l" r="r" t="t"/>
                <a:pathLst>
                  <a:path extrusionOk="0" h="1009" w="1862">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8"/>
              <p:cNvSpPr/>
              <p:nvPr/>
            </p:nvSpPr>
            <p:spPr>
              <a:xfrm rot="-10594719">
                <a:off x="-591684" y="4775174"/>
                <a:ext cx="79541" cy="47687"/>
              </a:xfrm>
              <a:custGeom>
                <a:rect b="b" l="l" r="r" t="t"/>
                <a:pathLst>
                  <a:path extrusionOk="0" h="819" w="1366">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8"/>
              <p:cNvSpPr/>
              <p:nvPr/>
            </p:nvSpPr>
            <p:spPr>
              <a:xfrm rot="-10594719">
                <a:off x="-638440" y="4931436"/>
                <a:ext cx="149997" cy="31035"/>
              </a:xfrm>
              <a:custGeom>
                <a:rect b="b" l="l" r="r" t="t"/>
                <a:pathLst>
                  <a:path extrusionOk="0" h="533" w="2576">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8"/>
              <p:cNvSpPr/>
              <p:nvPr/>
            </p:nvSpPr>
            <p:spPr>
              <a:xfrm rot="-10594719">
                <a:off x="-799362" y="4868291"/>
                <a:ext cx="115642" cy="30802"/>
              </a:xfrm>
              <a:custGeom>
                <a:rect b="b" l="l" r="r" t="t"/>
                <a:pathLst>
                  <a:path extrusionOk="0" h="529" w="1986">
                    <a:moveTo>
                      <a:pt x="1241" y="1"/>
                    </a:moveTo>
                    <a:cubicBezTo>
                      <a:pt x="869" y="1"/>
                      <a:pt x="0" y="528"/>
                      <a:pt x="776" y="528"/>
                    </a:cubicBezTo>
                    <a:cubicBezTo>
                      <a:pt x="1117" y="528"/>
                      <a:pt x="1985" y="1"/>
                      <a:pt x="12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8"/>
              <p:cNvSpPr/>
              <p:nvPr/>
            </p:nvSpPr>
            <p:spPr>
              <a:xfrm rot="-10594719">
                <a:off x="-732763" y="4721604"/>
                <a:ext cx="113022" cy="51472"/>
              </a:xfrm>
              <a:custGeom>
                <a:rect b="b" l="l" r="r" t="t"/>
                <a:pathLst>
                  <a:path extrusionOk="0" h="884" w="1941">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8"/>
              <p:cNvSpPr/>
              <p:nvPr/>
            </p:nvSpPr>
            <p:spPr>
              <a:xfrm rot="-10594719">
                <a:off x="-778463" y="4637919"/>
                <a:ext cx="113837" cy="34354"/>
              </a:xfrm>
              <a:custGeom>
                <a:rect b="b" l="l" r="r" t="t"/>
                <a:pathLst>
                  <a:path extrusionOk="0" h="590" w="1955">
                    <a:moveTo>
                      <a:pt x="1179" y="0"/>
                    </a:moveTo>
                    <a:cubicBezTo>
                      <a:pt x="807" y="0"/>
                      <a:pt x="0" y="590"/>
                      <a:pt x="745" y="590"/>
                    </a:cubicBezTo>
                    <a:cubicBezTo>
                      <a:pt x="1117" y="590"/>
                      <a:pt x="1954" y="0"/>
                      <a:pt x="1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81" name="Google Shape;3281;p28"/>
          <p:cNvGrpSpPr/>
          <p:nvPr/>
        </p:nvGrpSpPr>
        <p:grpSpPr>
          <a:xfrm rot="2036280">
            <a:off x="6998166" y="4429926"/>
            <a:ext cx="1267565" cy="2033647"/>
            <a:chOff x="2402100" y="3854125"/>
            <a:chExt cx="435600" cy="698825"/>
          </a:xfrm>
        </p:grpSpPr>
        <p:sp>
          <p:nvSpPr>
            <p:cNvPr id="3282" name="Google Shape;3282;p28"/>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8"/>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8"/>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8"/>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8"/>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8"/>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8"/>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8"/>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8"/>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8"/>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8"/>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8"/>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8"/>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5" name="Google Shape;3295;p28"/>
          <p:cNvGrpSpPr/>
          <p:nvPr/>
        </p:nvGrpSpPr>
        <p:grpSpPr>
          <a:xfrm rot="-7824626">
            <a:off x="7654395" y="-145169"/>
            <a:ext cx="1853843" cy="1381828"/>
            <a:chOff x="4500175" y="3779525"/>
            <a:chExt cx="1136425" cy="847075"/>
          </a:xfrm>
        </p:grpSpPr>
        <p:sp>
          <p:nvSpPr>
            <p:cNvPr id="3296" name="Google Shape;3296;p28"/>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8"/>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8"/>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8"/>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8"/>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8"/>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8"/>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8"/>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8"/>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8"/>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8"/>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7" name="Google Shape;3307;p28"/>
          <p:cNvGrpSpPr/>
          <p:nvPr/>
        </p:nvGrpSpPr>
        <p:grpSpPr>
          <a:xfrm rot="-437880">
            <a:off x="8297425" y="3922467"/>
            <a:ext cx="1063081" cy="1875116"/>
            <a:chOff x="2797700" y="3217325"/>
            <a:chExt cx="682725" cy="1204225"/>
          </a:xfrm>
        </p:grpSpPr>
        <p:sp>
          <p:nvSpPr>
            <p:cNvPr id="3308" name="Google Shape;3308;p28"/>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8"/>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8"/>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8"/>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8"/>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8"/>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8"/>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5" name="Google Shape;3315;p28"/>
          <p:cNvGrpSpPr/>
          <p:nvPr/>
        </p:nvGrpSpPr>
        <p:grpSpPr>
          <a:xfrm>
            <a:off x="1193663" y="4651350"/>
            <a:ext cx="610325" cy="417350"/>
            <a:chOff x="364525" y="2023775"/>
            <a:chExt cx="610325" cy="417350"/>
          </a:xfrm>
        </p:grpSpPr>
        <p:sp>
          <p:nvSpPr>
            <p:cNvPr id="3316" name="Google Shape;3316;p28"/>
            <p:cNvSpPr/>
            <p:nvPr/>
          </p:nvSpPr>
          <p:spPr>
            <a:xfrm>
              <a:off x="739075" y="2213250"/>
              <a:ext cx="87825" cy="70625"/>
            </a:xfrm>
            <a:custGeom>
              <a:rect b="b" l="l" r="r" t="t"/>
              <a:pathLst>
                <a:path extrusionOk="0" h="2825" w="3513">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8"/>
            <p:cNvSpPr/>
            <p:nvPr/>
          </p:nvSpPr>
          <p:spPr>
            <a:xfrm>
              <a:off x="866250" y="2220425"/>
              <a:ext cx="108600" cy="75500"/>
            </a:xfrm>
            <a:custGeom>
              <a:rect b="b" l="l" r="r" t="t"/>
              <a:pathLst>
                <a:path extrusionOk="0" h="3020" w="4344">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8"/>
            <p:cNvSpPr/>
            <p:nvPr/>
          </p:nvSpPr>
          <p:spPr>
            <a:xfrm>
              <a:off x="620425" y="2375175"/>
              <a:ext cx="91525" cy="65950"/>
            </a:xfrm>
            <a:custGeom>
              <a:rect b="b" l="l" r="r" t="t"/>
              <a:pathLst>
                <a:path extrusionOk="0" h="2638" w="3661">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8"/>
            <p:cNvSpPr/>
            <p:nvPr/>
          </p:nvSpPr>
          <p:spPr>
            <a:xfrm>
              <a:off x="571500" y="2185225"/>
              <a:ext cx="110225" cy="72125"/>
            </a:xfrm>
            <a:custGeom>
              <a:rect b="b" l="l" r="r" t="t"/>
              <a:pathLst>
                <a:path extrusionOk="0" h="2885" w="4409">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8"/>
            <p:cNvSpPr/>
            <p:nvPr/>
          </p:nvSpPr>
          <p:spPr>
            <a:xfrm>
              <a:off x="758450" y="2059975"/>
              <a:ext cx="102400" cy="71400"/>
            </a:xfrm>
            <a:custGeom>
              <a:rect b="b" l="l" r="r" t="t"/>
              <a:pathLst>
                <a:path extrusionOk="0" h="2856" w="4096">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8"/>
            <p:cNvSpPr/>
            <p:nvPr/>
          </p:nvSpPr>
          <p:spPr>
            <a:xfrm>
              <a:off x="474200" y="2335625"/>
              <a:ext cx="88100" cy="62525"/>
            </a:xfrm>
            <a:custGeom>
              <a:rect b="b" l="l" r="r" t="t"/>
              <a:pathLst>
                <a:path extrusionOk="0" h="2501" w="3524">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8"/>
            <p:cNvSpPr/>
            <p:nvPr/>
          </p:nvSpPr>
          <p:spPr>
            <a:xfrm>
              <a:off x="608800" y="2023775"/>
              <a:ext cx="93075" cy="63850"/>
            </a:xfrm>
            <a:custGeom>
              <a:rect b="b" l="l" r="r" t="t"/>
              <a:pathLst>
                <a:path extrusionOk="0" h="2554" w="3723">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8"/>
            <p:cNvSpPr/>
            <p:nvPr/>
          </p:nvSpPr>
          <p:spPr>
            <a:xfrm>
              <a:off x="364525" y="2209500"/>
              <a:ext cx="76800" cy="52900"/>
            </a:xfrm>
            <a:custGeom>
              <a:rect b="b" l="l" r="r" t="t"/>
              <a:pathLst>
                <a:path extrusionOk="0" h="2116" w="3072">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4" name="Google Shape;3324;p28"/>
          <p:cNvSpPr/>
          <p:nvPr/>
        </p:nvSpPr>
        <p:spPr>
          <a:xfrm rot="2275429">
            <a:off x="-487812" y="3667624"/>
            <a:ext cx="1269266" cy="1134909"/>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6">
    <p:spTree>
      <p:nvGrpSpPr>
        <p:cNvPr id="3325" name="Shape 3325"/>
        <p:cNvGrpSpPr/>
        <p:nvPr/>
      </p:nvGrpSpPr>
      <p:grpSpPr>
        <a:xfrm>
          <a:off x="0" y="0"/>
          <a:ext cx="0" cy="0"/>
          <a:chOff x="0" y="0"/>
          <a:chExt cx="0" cy="0"/>
        </a:xfrm>
      </p:grpSpPr>
      <p:sp>
        <p:nvSpPr>
          <p:cNvPr id="3326" name="Google Shape;3326;p29"/>
          <p:cNvSpPr txBox="1"/>
          <p:nvPr>
            <p:ph type="title"/>
          </p:nvPr>
        </p:nvSpPr>
        <p:spPr>
          <a:xfrm>
            <a:off x="1504950" y="1714500"/>
            <a:ext cx="6134100" cy="107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b="1"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grpSp>
        <p:nvGrpSpPr>
          <p:cNvPr id="3327" name="Google Shape;3327;p29"/>
          <p:cNvGrpSpPr/>
          <p:nvPr/>
        </p:nvGrpSpPr>
        <p:grpSpPr>
          <a:xfrm>
            <a:off x="-1255835" y="4146197"/>
            <a:ext cx="5152105" cy="2831811"/>
            <a:chOff x="4178350" y="2375050"/>
            <a:chExt cx="938350" cy="515775"/>
          </a:xfrm>
        </p:grpSpPr>
        <p:sp>
          <p:nvSpPr>
            <p:cNvPr id="3328" name="Google Shape;3328;p29"/>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9"/>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29"/>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9"/>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9"/>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9"/>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9"/>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29"/>
          <p:cNvGrpSpPr/>
          <p:nvPr/>
        </p:nvGrpSpPr>
        <p:grpSpPr>
          <a:xfrm rot="10799904">
            <a:off x="4302573" y="-835826"/>
            <a:ext cx="5915080" cy="2667902"/>
            <a:chOff x="5619200" y="4458200"/>
            <a:chExt cx="1647150" cy="742900"/>
          </a:xfrm>
        </p:grpSpPr>
        <p:sp>
          <p:nvSpPr>
            <p:cNvPr id="3336" name="Google Shape;3336;p29"/>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9"/>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9"/>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9"/>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9"/>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1" name="Google Shape;3341;p29"/>
          <p:cNvSpPr/>
          <p:nvPr/>
        </p:nvSpPr>
        <p:spPr>
          <a:xfrm flipH="1" rot="9409066">
            <a:off x="3269655" y="-317017"/>
            <a:ext cx="1823640" cy="1630268"/>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2" name="Google Shape;3342;p29"/>
          <p:cNvGrpSpPr/>
          <p:nvPr/>
        </p:nvGrpSpPr>
        <p:grpSpPr>
          <a:xfrm flipH="1" rot="697309">
            <a:off x="-375863" y="3061657"/>
            <a:ext cx="1137809" cy="1827148"/>
            <a:chOff x="2402100" y="3854125"/>
            <a:chExt cx="435600" cy="698825"/>
          </a:xfrm>
        </p:grpSpPr>
        <p:sp>
          <p:nvSpPr>
            <p:cNvPr id="3343" name="Google Shape;3343;p29"/>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9"/>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9"/>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9"/>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9"/>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9"/>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9"/>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9"/>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9"/>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9"/>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9"/>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9"/>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9"/>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6" name="Google Shape;3356;p29"/>
          <p:cNvGrpSpPr/>
          <p:nvPr/>
        </p:nvGrpSpPr>
        <p:grpSpPr>
          <a:xfrm flipH="1" rot="-2991672">
            <a:off x="7635146" y="3864859"/>
            <a:ext cx="1853844" cy="1381829"/>
            <a:chOff x="4500175" y="3779525"/>
            <a:chExt cx="1136425" cy="847075"/>
          </a:xfrm>
        </p:grpSpPr>
        <p:sp>
          <p:nvSpPr>
            <p:cNvPr id="3357" name="Google Shape;3357;p29"/>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9"/>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9"/>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9"/>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9"/>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9"/>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9"/>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9"/>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9"/>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9"/>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9"/>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8" name="Google Shape;3368;p29"/>
          <p:cNvGrpSpPr/>
          <p:nvPr/>
        </p:nvGrpSpPr>
        <p:grpSpPr>
          <a:xfrm rot="7758794">
            <a:off x="317056" y="-677684"/>
            <a:ext cx="1063054" cy="1875069"/>
            <a:chOff x="2797700" y="3217325"/>
            <a:chExt cx="682725" cy="1204225"/>
          </a:xfrm>
        </p:grpSpPr>
        <p:sp>
          <p:nvSpPr>
            <p:cNvPr id="3369" name="Google Shape;3369;p29"/>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9"/>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9"/>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9"/>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9"/>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9"/>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9"/>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6" name="Google Shape;3376;p29"/>
          <p:cNvGrpSpPr/>
          <p:nvPr/>
        </p:nvGrpSpPr>
        <p:grpSpPr>
          <a:xfrm>
            <a:off x="739738" y="3918063"/>
            <a:ext cx="700450" cy="636075"/>
            <a:chOff x="3652400" y="3788700"/>
            <a:chExt cx="700450" cy="636075"/>
          </a:xfrm>
        </p:grpSpPr>
        <p:sp>
          <p:nvSpPr>
            <p:cNvPr id="3377" name="Google Shape;3377;p29"/>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9"/>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9"/>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9"/>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9"/>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9"/>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9"/>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9"/>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9"/>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9"/>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9"/>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9"/>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9"/>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29"/>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29"/>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2" name="Google Shape;3392;p29"/>
          <p:cNvSpPr/>
          <p:nvPr/>
        </p:nvSpPr>
        <p:spPr>
          <a:xfrm>
            <a:off x="229375" y="903300"/>
            <a:ext cx="378570" cy="317388"/>
          </a:xfrm>
          <a:custGeom>
            <a:rect b="b" l="l" r="r" t="t"/>
            <a:pathLst>
              <a:path extrusionOk="0" h="9675" w="1154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9"/>
          <p:cNvSpPr/>
          <p:nvPr/>
        </p:nvSpPr>
        <p:spPr>
          <a:xfrm>
            <a:off x="7687450" y="4704625"/>
            <a:ext cx="378570" cy="317388"/>
          </a:xfrm>
          <a:custGeom>
            <a:rect b="b" l="l" r="r" t="t"/>
            <a:pathLst>
              <a:path extrusionOk="0" h="9675" w="1154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4" name="Google Shape;3394;p29"/>
          <p:cNvGrpSpPr/>
          <p:nvPr/>
        </p:nvGrpSpPr>
        <p:grpSpPr>
          <a:xfrm flipH="1" rot="9809556">
            <a:off x="7943661" y="-185273"/>
            <a:ext cx="1481184" cy="2494530"/>
            <a:chOff x="3026750" y="1552825"/>
            <a:chExt cx="1108700" cy="1867600"/>
          </a:xfrm>
        </p:grpSpPr>
        <p:sp>
          <p:nvSpPr>
            <p:cNvPr id="3395" name="Google Shape;3395;p29"/>
            <p:cNvSpPr/>
            <p:nvPr/>
          </p:nvSpPr>
          <p:spPr>
            <a:xfrm>
              <a:off x="3517625" y="1552825"/>
              <a:ext cx="235775" cy="558625"/>
            </a:xfrm>
            <a:custGeom>
              <a:rect b="b" l="l" r="r" t="t"/>
              <a:pathLst>
                <a:path extrusionOk="0" h="22345" w="9431">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9"/>
            <p:cNvSpPr/>
            <p:nvPr/>
          </p:nvSpPr>
          <p:spPr>
            <a:xfrm>
              <a:off x="3666525" y="1821075"/>
              <a:ext cx="411675" cy="323500"/>
            </a:xfrm>
            <a:custGeom>
              <a:rect b="b" l="l" r="r" t="t"/>
              <a:pathLst>
                <a:path extrusionOk="0" h="12940" w="16467">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9"/>
            <p:cNvSpPr/>
            <p:nvPr/>
          </p:nvSpPr>
          <p:spPr>
            <a:xfrm>
              <a:off x="3382700" y="1934550"/>
              <a:ext cx="340975" cy="237375"/>
            </a:xfrm>
            <a:custGeom>
              <a:rect b="b" l="l" r="r" t="t"/>
              <a:pathLst>
                <a:path extrusionOk="0" h="9495" w="13639">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9"/>
            <p:cNvSpPr/>
            <p:nvPr/>
          </p:nvSpPr>
          <p:spPr>
            <a:xfrm>
              <a:off x="3696300" y="2037575"/>
              <a:ext cx="439150" cy="352000"/>
            </a:xfrm>
            <a:custGeom>
              <a:rect b="b" l="l" r="r" t="t"/>
              <a:pathLst>
                <a:path extrusionOk="0" h="14080" w="17566">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9"/>
            <p:cNvSpPr/>
            <p:nvPr/>
          </p:nvSpPr>
          <p:spPr>
            <a:xfrm>
              <a:off x="3363300" y="2187475"/>
              <a:ext cx="369775" cy="331275"/>
            </a:xfrm>
            <a:custGeom>
              <a:rect b="b" l="l" r="r" t="t"/>
              <a:pathLst>
                <a:path extrusionOk="0" h="13251" w="14791">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9"/>
            <p:cNvSpPr/>
            <p:nvPr/>
          </p:nvSpPr>
          <p:spPr>
            <a:xfrm>
              <a:off x="3636250" y="2375375"/>
              <a:ext cx="441475" cy="350150"/>
            </a:xfrm>
            <a:custGeom>
              <a:rect b="b" l="l" r="r" t="t"/>
              <a:pathLst>
                <a:path extrusionOk="0" h="14006" w="17659">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9"/>
            <p:cNvSpPr/>
            <p:nvPr/>
          </p:nvSpPr>
          <p:spPr>
            <a:xfrm>
              <a:off x="3266925" y="2664000"/>
              <a:ext cx="420475" cy="134025"/>
            </a:xfrm>
            <a:custGeom>
              <a:rect b="b" l="l" r="r" t="t"/>
              <a:pathLst>
                <a:path extrusionOk="0" h="5361" w="16819">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9"/>
            <p:cNvSpPr/>
            <p:nvPr/>
          </p:nvSpPr>
          <p:spPr>
            <a:xfrm>
              <a:off x="3501350" y="2560000"/>
              <a:ext cx="177875" cy="161425"/>
            </a:xfrm>
            <a:custGeom>
              <a:rect b="b" l="l" r="r" t="t"/>
              <a:pathLst>
                <a:path extrusionOk="0" h="6457" w="7115">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9"/>
            <p:cNvSpPr/>
            <p:nvPr/>
          </p:nvSpPr>
          <p:spPr>
            <a:xfrm>
              <a:off x="3631300" y="2657975"/>
              <a:ext cx="311325" cy="64150"/>
            </a:xfrm>
            <a:custGeom>
              <a:rect b="b" l="l" r="r" t="t"/>
              <a:pathLst>
                <a:path extrusionOk="0" h="2566" w="12453">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9"/>
            <p:cNvSpPr/>
            <p:nvPr/>
          </p:nvSpPr>
          <p:spPr>
            <a:xfrm>
              <a:off x="3596925" y="2760425"/>
              <a:ext cx="204875" cy="192375"/>
            </a:xfrm>
            <a:custGeom>
              <a:rect b="b" l="l" r="r" t="t"/>
              <a:pathLst>
                <a:path extrusionOk="0" h="7695" w="8195">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9"/>
            <p:cNvSpPr/>
            <p:nvPr/>
          </p:nvSpPr>
          <p:spPr>
            <a:xfrm>
              <a:off x="3388900" y="2884800"/>
              <a:ext cx="251650" cy="86400"/>
            </a:xfrm>
            <a:custGeom>
              <a:rect b="b" l="l" r="r" t="t"/>
              <a:pathLst>
                <a:path extrusionOk="0" h="3456" w="10066">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9"/>
            <p:cNvSpPr/>
            <p:nvPr/>
          </p:nvSpPr>
          <p:spPr>
            <a:xfrm>
              <a:off x="3060100" y="2488550"/>
              <a:ext cx="300900" cy="466975"/>
            </a:xfrm>
            <a:custGeom>
              <a:rect b="b" l="l" r="r" t="t"/>
              <a:pathLst>
                <a:path extrusionOk="0" h="18679" w="12036">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9"/>
            <p:cNvSpPr/>
            <p:nvPr/>
          </p:nvSpPr>
          <p:spPr>
            <a:xfrm>
              <a:off x="3026750" y="2889000"/>
              <a:ext cx="333600" cy="115875"/>
            </a:xfrm>
            <a:custGeom>
              <a:rect b="b" l="l" r="r" t="t"/>
              <a:pathLst>
                <a:path extrusionOk="0" h="4635" w="13344">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9"/>
            <p:cNvSpPr/>
            <p:nvPr/>
          </p:nvSpPr>
          <p:spPr>
            <a:xfrm>
              <a:off x="3103525" y="3018500"/>
              <a:ext cx="382200" cy="152775"/>
            </a:xfrm>
            <a:custGeom>
              <a:rect b="b" l="l" r="r" t="t"/>
              <a:pathLst>
                <a:path extrusionOk="0" h="6111" w="15288">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9"/>
            <p:cNvSpPr/>
            <p:nvPr/>
          </p:nvSpPr>
          <p:spPr>
            <a:xfrm>
              <a:off x="3296100" y="3087275"/>
              <a:ext cx="216125" cy="333150"/>
            </a:xfrm>
            <a:custGeom>
              <a:rect b="b" l="l" r="r" t="t"/>
              <a:pathLst>
                <a:path extrusionOk="0" h="13326" w="8645">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9"/>
            <p:cNvSpPr/>
            <p:nvPr/>
          </p:nvSpPr>
          <p:spPr>
            <a:xfrm>
              <a:off x="3568025" y="2838900"/>
              <a:ext cx="380325" cy="518525"/>
            </a:xfrm>
            <a:custGeom>
              <a:rect b="b" l="l" r="r" t="t"/>
              <a:pathLst>
                <a:path extrusionOk="0" h="20741" w="15213">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9"/>
            <p:cNvSpPr/>
            <p:nvPr/>
          </p:nvSpPr>
          <p:spPr>
            <a:xfrm>
              <a:off x="3653750" y="3228600"/>
              <a:ext cx="477550" cy="187900"/>
            </a:xfrm>
            <a:custGeom>
              <a:rect b="b" l="l" r="r" t="t"/>
              <a:pathLst>
                <a:path extrusionOk="0" h="7516" w="19102">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9"/>
            <p:cNvSpPr/>
            <p:nvPr/>
          </p:nvSpPr>
          <p:spPr>
            <a:xfrm>
              <a:off x="3316825" y="2947825"/>
              <a:ext cx="291075" cy="292850"/>
            </a:xfrm>
            <a:custGeom>
              <a:rect b="b" l="l" r="r" t="t"/>
              <a:pathLst>
                <a:path extrusionOk="0" h="11714" w="11643">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9"/>
            <p:cNvSpPr/>
            <p:nvPr/>
          </p:nvSpPr>
          <p:spPr>
            <a:xfrm>
              <a:off x="3592850" y="2082700"/>
              <a:ext cx="154350" cy="1167000"/>
            </a:xfrm>
            <a:custGeom>
              <a:rect b="b" l="l" r="r" t="t"/>
              <a:pathLst>
                <a:path extrusionOk="0" h="46680" w="6174">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4" name="Google Shape;3414;p29"/>
          <p:cNvSpPr txBox="1"/>
          <p:nvPr>
            <p:ph idx="1" type="subTitle"/>
          </p:nvPr>
        </p:nvSpPr>
        <p:spPr>
          <a:xfrm>
            <a:off x="2640575" y="2657950"/>
            <a:ext cx="3862800" cy="116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CUSTOM_14">
    <p:spTree>
      <p:nvGrpSpPr>
        <p:cNvPr id="3415" name="Shape 3415"/>
        <p:cNvGrpSpPr/>
        <p:nvPr/>
      </p:nvGrpSpPr>
      <p:grpSpPr>
        <a:xfrm>
          <a:off x="0" y="0"/>
          <a:ext cx="0" cy="0"/>
          <a:chOff x="0" y="0"/>
          <a:chExt cx="0" cy="0"/>
        </a:xfrm>
      </p:grpSpPr>
      <p:sp>
        <p:nvSpPr>
          <p:cNvPr id="3416" name="Google Shape;3416;p30"/>
          <p:cNvSpPr txBox="1"/>
          <p:nvPr>
            <p:ph type="title"/>
          </p:nvPr>
        </p:nvSpPr>
        <p:spPr>
          <a:xfrm>
            <a:off x="714300" y="5457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8" name="Shape 688"/>
        <p:cNvGrpSpPr/>
        <p:nvPr/>
      </p:nvGrpSpPr>
      <p:grpSpPr>
        <a:xfrm>
          <a:off x="0" y="0"/>
          <a:ext cx="0" cy="0"/>
          <a:chOff x="0" y="0"/>
          <a:chExt cx="0" cy="0"/>
        </a:xfrm>
      </p:grpSpPr>
      <p:sp>
        <p:nvSpPr>
          <p:cNvPr id="689" name="Google Shape;689;p4"/>
          <p:cNvSpPr txBox="1"/>
          <p:nvPr>
            <p:ph type="title"/>
          </p:nvPr>
        </p:nvSpPr>
        <p:spPr>
          <a:xfrm>
            <a:off x="714300" y="545750"/>
            <a:ext cx="77154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0" name="Google Shape;690;p4"/>
          <p:cNvSpPr txBox="1"/>
          <p:nvPr>
            <p:ph idx="1" type="body"/>
          </p:nvPr>
        </p:nvSpPr>
        <p:spPr>
          <a:xfrm>
            <a:off x="714300" y="1246825"/>
            <a:ext cx="7715400" cy="335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434343"/>
              </a:buClr>
              <a:buSzPts val="1200"/>
              <a:buFont typeface="Livvic"/>
              <a:buAutoNum type="arabicPeriod"/>
              <a:defRPr sz="1200">
                <a:latin typeface="Source Sans Pro"/>
                <a:ea typeface="Source Sans Pro"/>
                <a:cs typeface="Source Sans Pro"/>
                <a:sym typeface="Source Sans Pro"/>
              </a:defRPr>
            </a:lvl1pPr>
            <a:lvl2pPr indent="-304800" lvl="1" marL="914400">
              <a:spcBef>
                <a:spcPts val="1600"/>
              </a:spcBef>
              <a:spcAft>
                <a:spcPts val="0"/>
              </a:spcAft>
              <a:buClr>
                <a:srgbClr val="434343"/>
              </a:buClr>
              <a:buSzPts val="1200"/>
              <a:buFont typeface="Roboto Condensed Light"/>
              <a:buAutoNum type="alphaLcPeriod"/>
              <a:defRPr/>
            </a:lvl2pPr>
            <a:lvl3pPr indent="-304800" lvl="2" marL="1371600">
              <a:spcBef>
                <a:spcPts val="1600"/>
              </a:spcBef>
              <a:spcAft>
                <a:spcPts val="0"/>
              </a:spcAft>
              <a:buClr>
                <a:srgbClr val="434343"/>
              </a:buClr>
              <a:buSzPts val="1200"/>
              <a:buFont typeface="Roboto Condensed Light"/>
              <a:buAutoNum type="romanLcPeriod"/>
              <a:defRPr/>
            </a:lvl3pPr>
            <a:lvl4pPr indent="-304800" lvl="3" marL="1828800">
              <a:spcBef>
                <a:spcPts val="1600"/>
              </a:spcBef>
              <a:spcAft>
                <a:spcPts val="0"/>
              </a:spcAft>
              <a:buClr>
                <a:srgbClr val="434343"/>
              </a:buClr>
              <a:buSzPts val="1200"/>
              <a:buFont typeface="Roboto Condensed Light"/>
              <a:buAutoNum type="arabicPeriod"/>
              <a:defRPr/>
            </a:lvl4pPr>
            <a:lvl5pPr indent="-304800" lvl="4" marL="2286000">
              <a:spcBef>
                <a:spcPts val="1600"/>
              </a:spcBef>
              <a:spcAft>
                <a:spcPts val="0"/>
              </a:spcAft>
              <a:buClr>
                <a:srgbClr val="434343"/>
              </a:buClr>
              <a:buSzPts val="1200"/>
              <a:buFont typeface="Roboto Condensed Light"/>
              <a:buAutoNum type="alphaLcPeriod"/>
              <a:defRPr/>
            </a:lvl5pPr>
            <a:lvl6pPr indent="-304800" lvl="5" marL="2743200">
              <a:spcBef>
                <a:spcPts val="1600"/>
              </a:spcBef>
              <a:spcAft>
                <a:spcPts val="0"/>
              </a:spcAft>
              <a:buClr>
                <a:srgbClr val="434343"/>
              </a:buClr>
              <a:buSzPts val="1200"/>
              <a:buFont typeface="Roboto Condensed Light"/>
              <a:buAutoNum type="romanLcPeriod"/>
              <a:defRPr/>
            </a:lvl6pPr>
            <a:lvl7pPr indent="-304800" lvl="6" marL="3200400">
              <a:spcBef>
                <a:spcPts val="1600"/>
              </a:spcBef>
              <a:spcAft>
                <a:spcPts val="0"/>
              </a:spcAft>
              <a:buClr>
                <a:srgbClr val="434343"/>
              </a:buClr>
              <a:buSzPts val="1200"/>
              <a:buFont typeface="Roboto Condensed Light"/>
              <a:buAutoNum type="arabicPeriod"/>
              <a:defRPr/>
            </a:lvl7pPr>
            <a:lvl8pPr indent="-304800" lvl="7" marL="3657600">
              <a:spcBef>
                <a:spcPts val="1600"/>
              </a:spcBef>
              <a:spcAft>
                <a:spcPts val="0"/>
              </a:spcAft>
              <a:buClr>
                <a:srgbClr val="434343"/>
              </a:buClr>
              <a:buSzPts val="1200"/>
              <a:buFont typeface="Roboto Condensed Light"/>
              <a:buAutoNum type="alphaLcPeriod"/>
              <a:defRPr/>
            </a:lvl8pPr>
            <a:lvl9pPr indent="-304800" lvl="8" marL="4114800">
              <a:spcBef>
                <a:spcPts val="1600"/>
              </a:spcBef>
              <a:spcAft>
                <a:spcPts val="1600"/>
              </a:spcAft>
              <a:buClr>
                <a:srgbClr val="434343"/>
              </a:buClr>
              <a:buSzPts val="1200"/>
              <a:buFont typeface="Roboto Condensed Light"/>
              <a:buAutoNum type="romanLcPeriod"/>
              <a:defRPr/>
            </a:lvl9pPr>
          </a:lstStyle>
          <a:p/>
        </p:txBody>
      </p:sp>
      <p:sp>
        <p:nvSpPr>
          <p:cNvPr id="691" name="Google Shape;691;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grpSp>
        <p:nvGrpSpPr>
          <p:cNvPr id="692" name="Google Shape;692;p4"/>
          <p:cNvGrpSpPr/>
          <p:nvPr/>
        </p:nvGrpSpPr>
        <p:grpSpPr>
          <a:xfrm rot="10800000">
            <a:off x="6432983" y="-415904"/>
            <a:ext cx="3672418" cy="1331055"/>
            <a:chOff x="-1068128" y="3996204"/>
            <a:chExt cx="3672418" cy="1331055"/>
          </a:xfrm>
        </p:grpSpPr>
        <p:sp>
          <p:nvSpPr>
            <p:cNvPr id="693" name="Google Shape;693;p4"/>
            <p:cNvSpPr/>
            <p:nvPr/>
          </p:nvSpPr>
          <p:spPr>
            <a:xfrm rot="-10594719">
              <a:off x="-1038001" y="4102993"/>
              <a:ext cx="3612164" cy="1117479"/>
            </a:xfrm>
            <a:custGeom>
              <a:rect b="b" l="l" r="r" t="t"/>
              <a:pathLst>
                <a:path extrusionOk="0" h="19192" w="62034">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 name="Google Shape;694;p4"/>
            <p:cNvGrpSpPr/>
            <p:nvPr/>
          </p:nvGrpSpPr>
          <p:grpSpPr>
            <a:xfrm>
              <a:off x="-800178" y="4304942"/>
              <a:ext cx="2873315" cy="818933"/>
              <a:chOff x="-800178" y="4304942"/>
              <a:chExt cx="2873315" cy="818933"/>
            </a:xfrm>
          </p:grpSpPr>
          <p:sp>
            <p:nvSpPr>
              <p:cNvPr id="695" name="Google Shape;695;p4"/>
              <p:cNvSpPr/>
              <p:nvPr/>
            </p:nvSpPr>
            <p:spPr>
              <a:xfrm rot="-10594719">
                <a:off x="1780944" y="5070486"/>
                <a:ext cx="126240" cy="49667"/>
              </a:xfrm>
              <a:custGeom>
                <a:rect b="b" l="l" r="r" t="t"/>
                <a:pathLst>
                  <a:path extrusionOk="0" h="853" w="2168">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
              <p:cNvSpPr/>
              <p:nvPr/>
            </p:nvSpPr>
            <p:spPr>
              <a:xfrm rot="-10594719">
                <a:off x="1565235" y="5016770"/>
                <a:ext cx="124668" cy="49551"/>
              </a:xfrm>
              <a:custGeom>
                <a:rect b="b" l="l" r="r" t="t"/>
                <a:pathLst>
                  <a:path extrusionOk="0" h="851" w="2141">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
              <p:cNvSpPr/>
              <p:nvPr/>
            </p:nvSpPr>
            <p:spPr>
              <a:xfrm rot="-10594719">
                <a:off x="1976086" y="4955828"/>
                <a:ext cx="95786" cy="45242"/>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
              <p:cNvSpPr/>
              <p:nvPr/>
            </p:nvSpPr>
            <p:spPr>
              <a:xfrm rot="-10594719">
                <a:off x="1773296" y="4958228"/>
                <a:ext cx="95786" cy="45184"/>
              </a:xfrm>
              <a:custGeom>
                <a:rect b="b" l="l" r="r" t="t"/>
                <a:pathLst>
                  <a:path extrusionOk="0" h="776" w="1645">
                    <a:moveTo>
                      <a:pt x="900" y="0"/>
                    </a:moveTo>
                    <a:cubicBezTo>
                      <a:pt x="249" y="0"/>
                      <a:pt x="1" y="776"/>
                      <a:pt x="776" y="776"/>
                    </a:cubicBezTo>
                    <a:cubicBezTo>
                      <a:pt x="1397" y="776"/>
                      <a:pt x="1645" y="0"/>
                      <a:pt x="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
              <p:cNvSpPr/>
              <p:nvPr/>
            </p:nvSpPr>
            <p:spPr>
              <a:xfrm rot="-10594719">
                <a:off x="1864326" y="4858253"/>
                <a:ext cx="126473" cy="45999"/>
              </a:xfrm>
              <a:custGeom>
                <a:rect b="b" l="l" r="r" t="t"/>
                <a:pathLst>
                  <a:path extrusionOk="0" h="790" w="2172">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
              <p:cNvSpPr/>
              <p:nvPr/>
            </p:nvSpPr>
            <p:spPr>
              <a:xfrm rot="-10594719">
                <a:off x="1635557" y="4850249"/>
                <a:ext cx="88566" cy="25328"/>
              </a:xfrm>
              <a:custGeom>
                <a:rect b="b" l="l" r="r" t="t"/>
                <a:pathLst>
                  <a:path extrusionOk="0" h="435" w="1521">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
              <p:cNvSpPr/>
              <p:nvPr/>
            </p:nvSpPr>
            <p:spPr>
              <a:xfrm rot="-10594719">
                <a:off x="1326281" y="4893132"/>
                <a:ext cx="144524" cy="58168"/>
              </a:xfrm>
              <a:custGeom>
                <a:rect b="b" l="l" r="r" t="t"/>
                <a:pathLst>
                  <a:path extrusionOk="0" h="999" w="2482">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
              <p:cNvSpPr/>
              <p:nvPr/>
            </p:nvSpPr>
            <p:spPr>
              <a:xfrm rot="-10594719">
                <a:off x="1377624" y="4771551"/>
                <a:ext cx="112090" cy="34645"/>
              </a:xfrm>
              <a:custGeom>
                <a:rect b="b" l="l" r="r" t="t"/>
                <a:pathLst>
                  <a:path extrusionOk="0" h="595" w="1925">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
              <p:cNvSpPr/>
              <p:nvPr/>
            </p:nvSpPr>
            <p:spPr>
              <a:xfrm rot="-10594719">
                <a:off x="1803282" y="4697382"/>
                <a:ext cx="112032" cy="48211"/>
              </a:xfrm>
              <a:custGeom>
                <a:rect b="b" l="l" r="r" t="t"/>
                <a:pathLst>
                  <a:path extrusionOk="0" h="828" w="1924">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
              <p:cNvSpPr/>
              <p:nvPr/>
            </p:nvSpPr>
            <p:spPr>
              <a:xfrm rot="-10594719">
                <a:off x="1895778" y="4578886"/>
                <a:ext cx="113837" cy="36159"/>
              </a:xfrm>
              <a:custGeom>
                <a:rect b="b" l="l" r="r" t="t"/>
                <a:pathLst>
                  <a:path extrusionOk="0" h="621" w="1955">
                    <a:moveTo>
                      <a:pt x="1210" y="1"/>
                    </a:moveTo>
                    <a:cubicBezTo>
                      <a:pt x="807" y="1"/>
                      <a:pt x="1" y="621"/>
                      <a:pt x="745" y="621"/>
                    </a:cubicBezTo>
                    <a:cubicBezTo>
                      <a:pt x="1148" y="621"/>
                      <a:pt x="195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
              <p:cNvSpPr/>
              <p:nvPr/>
            </p:nvSpPr>
            <p:spPr>
              <a:xfrm rot="-10594719">
                <a:off x="1667823" y="4452968"/>
                <a:ext cx="119311" cy="43903"/>
              </a:xfrm>
              <a:custGeom>
                <a:rect b="b" l="l" r="r" t="t"/>
                <a:pathLst>
                  <a:path extrusionOk="0" h="754" w="2049">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
              <p:cNvSpPr/>
              <p:nvPr/>
            </p:nvSpPr>
            <p:spPr>
              <a:xfrm rot="-10594719">
                <a:off x="1579763" y="4538236"/>
                <a:ext cx="113896" cy="34412"/>
              </a:xfrm>
              <a:custGeom>
                <a:rect b="b" l="l" r="r" t="t"/>
                <a:pathLst>
                  <a:path extrusionOk="0" h="591" w="1956">
                    <a:moveTo>
                      <a:pt x="1211" y="1"/>
                    </a:moveTo>
                    <a:cubicBezTo>
                      <a:pt x="838" y="1"/>
                      <a:pt x="1" y="590"/>
                      <a:pt x="776" y="590"/>
                    </a:cubicBezTo>
                    <a:cubicBezTo>
                      <a:pt x="1149" y="590"/>
                      <a:pt x="1955"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
              <p:cNvSpPr/>
              <p:nvPr/>
            </p:nvSpPr>
            <p:spPr>
              <a:xfrm rot="-10594719">
                <a:off x="1579808" y="4655738"/>
                <a:ext cx="106675" cy="39652"/>
              </a:xfrm>
              <a:custGeom>
                <a:rect b="b" l="l" r="r" t="t"/>
                <a:pathLst>
                  <a:path extrusionOk="0" h="681" w="1832">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
              <p:cNvSpPr/>
              <p:nvPr/>
            </p:nvSpPr>
            <p:spPr>
              <a:xfrm rot="-10594719">
                <a:off x="1253171" y="4536196"/>
                <a:ext cx="131888" cy="69813"/>
              </a:xfrm>
              <a:custGeom>
                <a:rect b="b" l="l" r="r" t="t"/>
                <a:pathLst>
                  <a:path extrusionOk="0" h="1199" w="2265">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
              <p:cNvSpPr/>
              <p:nvPr/>
            </p:nvSpPr>
            <p:spPr>
              <a:xfrm rot="-10594719">
                <a:off x="1324781" y="4401406"/>
                <a:ext cx="110227" cy="62419"/>
              </a:xfrm>
              <a:custGeom>
                <a:rect b="b" l="l" r="r" t="t"/>
                <a:pathLst>
                  <a:path extrusionOk="0" h="1072" w="1893">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
              <p:cNvSpPr/>
              <p:nvPr/>
            </p:nvSpPr>
            <p:spPr>
              <a:xfrm rot="-10594719">
                <a:off x="1535351" y="4341719"/>
                <a:ext cx="103007" cy="37556"/>
              </a:xfrm>
              <a:custGeom>
                <a:rect b="b" l="l" r="r" t="t"/>
                <a:pathLst>
                  <a:path extrusionOk="0" h="645" w="1769">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
              <p:cNvSpPr/>
              <p:nvPr/>
            </p:nvSpPr>
            <p:spPr>
              <a:xfrm rot="-10594719">
                <a:off x="1118834" y="4308400"/>
                <a:ext cx="117506" cy="54616"/>
              </a:xfrm>
              <a:custGeom>
                <a:rect b="b" l="l" r="r" t="t"/>
                <a:pathLst>
                  <a:path extrusionOk="0" h="938" w="2018">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
              <p:cNvSpPr/>
              <p:nvPr/>
            </p:nvSpPr>
            <p:spPr>
              <a:xfrm rot="-10594719">
                <a:off x="780859" y="4335661"/>
                <a:ext cx="95786" cy="48037"/>
              </a:xfrm>
              <a:custGeom>
                <a:rect b="b" l="l" r="r" t="t"/>
                <a:pathLst>
                  <a:path extrusionOk="0" h="825" w="1645">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
              <p:cNvSpPr/>
              <p:nvPr/>
            </p:nvSpPr>
            <p:spPr>
              <a:xfrm rot="-10594719">
                <a:off x="896926" y="4426275"/>
                <a:ext cx="104812" cy="39303"/>
              </a:xfrm>
              <a:custGeom>
                <a:rect b="b" l="l" r="r" t="t"/>
                <a:pathLst>
                  <a:path extrusionOk="0" h="675" w="180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
              <p:cNvSpPr/>
              <p:nvPr/>
            </p:nvSpPr>
            <p:spPr>
              <a:xfrm rot="-10594719">
                <a:off x="1035410" y="4484473"/>
                <a:ext cx="146329" cy="74355"/>
              </a:xfrm>
              <a:custGeom>
                <a:rect b="b" l="l" r="r" t="t"/>
                <a:pathLst>
                  <a:path extrusionOk="0" h="1277" w="2513">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
              <p:cNvSpPr/>
              <p:nvPr/>
            </p:nvSpPr>
            <p:spPr>
              <a:xfrm rot="-10594719">
                <a:off x="1152901" y="4685992"/>
                <a:ext cx="99397" cy="36450"/>
              </a:xfrm>
              <a:custGeom>
                <a:rect b="b" l="l" r="r" t="t"/>
                <a:pathLst>
                  <a:path extrusionOk="0" h="626" w="1707">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
              <p:cNvSpPr/>
              <p:nvPr/>
            </p:nvSpPr>
            <p:spPr>
              <a:xfrm rot="-10594719">
                <a:off x="1100228" y="4854235"/>
                <a:ext cx="153608" cy="70337"/>
              </a:xfrm>
              <a:custGeom>
                <a:rect b="b" l="l" r="r" t="t"/>
                <a:pathLst>
                  <a:path extrusionOk="0" h="1208" w="2638">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
              <p:cNvSpPr/>
              <p:nvPr/>
            </p:nvSpPr>
            <p:spPr>
              <a:xfrm rot="-10594719">
                <a:off x="909141" y="4699932"/>
                <a:ext cx="84956" cy="50657"/>
              </a:xfrm>
              <a:custGeom>
                <a:rect b="b" l="l" r="r" t="t"/>
                <a:pathLst>
                  <a:path extrusionOk="0" h="870" w="1459">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
              <p:cNvSpPr/>
              <p:nvPr/>
            </p:nvSpPr>
            <p:spPr>
              <a:xfrm rot="-10594719">
                <a:off x="661505" y="4790849"/>
                <a:ext cx="119253" cy="43961"/>
              </a:xfrm>
              <a:custGeom>
                <a:rect b="b" l="l" r="r" t="t"/>
                <a:pathLst>
                  <a:path extrusionOk="0" h="755" w="2048">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
              <p:cNvSpPr/>
              <p:nvPr/>
            </p:nvSpPr>
            <p:spPr>
              <a:xfrm rot="-10594719">
                <a:off x="716042" y="4640466"/>
                <a:ext cx="115642" cy="32548"/>
              </a:xfrm>
              <a:custGeom>
                <a:rect b="b" l="l" r="r" t="t"/>
                <a:pathLst>
                  <a:path extrusionOk="0" h="559" w="1986">
                    <a:moveTo>
                      <a:pt x="1210" y="0"/>
                    </a:moveTo>
                    <a:cubicBezTo>
                      <a:pt x="838" y="0"/>
                      <a:pt x="0" y="559"/>
                      <a:pt x="776" y="559"/>
                    </a:cubicBezTo>
                    <a:cubicBezTo>
                      <a:pt x="1148" y="559"/>
                      <a:pt x="1985"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
              <p:cNvSpPr/>
              <p:nvPr/>
            </p:nvSpPr>
            <p:spPr>
              <a:xfrm rot="-10594719">
                <a:off x="596313" y="4488004"/>
                <a:ext cx="97591" cy="45242"/>
              </a:xfrm>
              <a:custGeom>
                <a:rect b="b" l="l" r="r" t="t"/>
                <a:pathLst>
                  <a:path extrusionOk="0" h="777" w="1676">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
              <p:cNvSpPr/>
              <p:nvPr/>
            </p:nvSpPr>
            <p:spPr>
              <a:xfrm rot="-10594719">
                <a:off x="411673" y="4405110"/>
                <a:ext cx="113837" cy="32548"/>
              </a:xfrm>
              <a:custGeom>
                <a:rect b="b" l="l" r="r" t="t"/>
                <a:pathLst>
                  <a:path extrusionOk="0" h="559" w="1955">
                    <a:moveTo>
                      <a:pt x="1210" y="1"/>
                    </a:moveTo>
                    <a:cubicBezTo>
                      <a:pt x="807" y="1"/>
                      <a:pt x="0" y="559"/>
                      <a:pt x="745" y="559"/>
                    </a:cubicBezTo>
                    <a:cubicBezTo>
                      <a:pt x="1148" y="559"/>
                      <a:pt x="195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
              <p:cNvSpPr/>
              <p:nvPr/>
            </p:nvSpPr>
            <p:spPr>
              <a:xfrm rot="-10594719">
                <a:off x="260348" y="4417234"/>
                <a:ext cx="95786" cy="45184"/>
              </a:xfrm>
              <a:custGeom>
                <a:rect b="b" l="l" r="r" t="t"/>
                <a:pathLst>
                  <a:path extrusionOk="0" h="776" w="1645">
                    <a:moveTo>
                      <a:pt x="869" y="0"/>
                    </a:moveTo>
                    <a:cubicBezTo>
                      <a:pt x="248" y="0"/>
                      <a:pt x="0" y="776"/>
                      <a:pt x="776" y="776"/>
                    </a:cubicBezTo>
                    <a:cubicBezTo>
                      <a:pt x="1396" y="776"/>
                      <a:pt x="1644"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
              <p:cNvSpPr/>
              <p:nvPr/>
            </p:nvSpPr>
            <p:spPr>
              <a:xfrm rot="-10594719">
                <a:off x="298549" y="4538806"/>
                <a:ext cx="92176" cy="38255"/>
              </a:xfrm>
              <a:custGeom>
                <a:rect b="b" l="l" r="r" t="t"/>
                <a:pathLst>
                  <a:path extrusionOk="0" h="657" w="1583">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
              <p:cNvSpPr/>
              <p:nvPr/>
            </p:nvSpPr>
            <p:spPr>
              <a:xfrm rot="-10594719">
                <a:off x="400126" y="4620999"/>
                <a:ext cx="95786" cy="46989"/>
              </a:xfrm>
              <a:custGeom>
                <a:rect b="b" l="l" r="r" t="t"/>
                <a:pathLst>
                  <a:path extrusionOk="0" h="807" w="1645">
                    <a:moveTo>
                      <a:pt x="869" y="0"/>
                    </a:moveTo>
                    <a:cubicBezTo>
                      <a:pt x="249" y="0"/>
                      <a:pt x="1" y="807"/>
                      <a:pt x="776" y="807"/>
                    </a:cubicBezTo>
                    <a:cubicBezTo>
                      <a:pt x="1397" y="807"/>
                      <a:pt x="1645"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
              <p:cNvSpPr/>
              <p:nvPr/>
            </p:nvSpPr>
            <p:spPr>
              <a:xfrm rot="-10594719">
                <a:off x="569542" y="4609361"/>
                <a:ext cx="93981" cy="32548"/>
              </a:xfrm>
              <a:custGeom>
                <a:rect b="b" l="l" r="r" t="t"/>
                <a:pathLst>
                  <a:path extrusionOk="0" h="559" w="1614">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
              <p:cNvSpPr/>
              <p:nvPr/>
            </p:nvSpPr>
            <p:spPr>
              <a:xfrm rot="-10594719">
                <a:off x="262558" y="4750610"/>
                <a:ext cx="176259" cy="32781"/>
              </a:xfrm>
              <a:custGeom>
                <a:rect b="b" l="l" r="r" t="t"/>
                <a:pathLst>
                  <a:path extrusionOk="0" h="563" w="3027">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
              <p:cNvSpPr/>
              <p:nvPr/>
            </p:nvSpPr>
            <p:spPr>
              <a:xfrm rot="-10594719">
                <a:off x="61020" y="4723690"/>
                <a:ext cx="93981" cy="47047"/>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
              <p:cNvSpPr/>
              <p:nvPr/>
            </p:nvSpPr>
            <p:spPr>
              <a:xfrm rot="-10594719">
                <a:off x="-30399" y="4853917"/>
                <a:ext cx="124260" cy="31792"/>
              </a:xfrm>
              <a:custGeom>
                <a:rect b="b" l="l" r="r" t="t"/>
                <a:pathLst>
                  <a:path extrusionOk="0" h="546" w="2134">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
              <p:cNvSpPr/>
              <p:nvPr/>
            </p:nvSpPr>
            <p:spPr>
              <a:xfrm rot="-10594719">
                <a:off x="111684" y="4611706"/>
                <a:ext cx="130083" cy="31035"/>
              </a:xfrm>
              <a:custGeom>
                <a:rect b="b" l="l" r="r" t="t"/>
                <a:pathLst>
                  <a:path extrusionOk="0" h="533" w="2234">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
              <p:cNvSpPr/>
              <p:nvPr/>
            </p:nvSpPr>
            <p:spPr>
              <a:xfrm rot="-10594719">
                <a:off x="86956" y="4479838"/>
                <a:ext cx="115701" cy="30743"/>
              </a:xfrm>
              <a:custGeom>
                <a:rect b="b" l="l" r="r" t="t"/>
                <a:pathLst>
                  <a:path extrusionOk="0" h="528" w="1987">
                    <a:moveTo>
                      <a:pt x="1211" y="1"/>
                    </a:moveTo>
                    <a:cubicBezTo>
                      <a:pt x="869" y="1"/>
                      <a:pt x="1" y="528"/>
                      <a:pt x="745" y="528"/>
                    </a:cubicBezTo>
                    <a:cubicBezTo>
                      <a:pt x="1118" y="528"/>
                      <a:pt x="1986"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
              <p:cNvSpPr/>
              <p:nvPr/>
            </p:nvSpPr>
            <p:spPr>
              <a:xfrm rot="-10594719">
                <a:off x="62376" y="4370819"/>
                <a:ext cx="90371" cy="41923"/>
              </a:xfrm>
              <a:custGeom>
                <a:rect b="b" l="l" r="r" t="t"/>
                <a:pathLst>
                  <a:path extrusionOk="0" h="720" w="1552">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
              <p:cNvSpPr/>
              <p:nvPr/>
            </p:nvSpPr>
            <p:spPr>
              <a:xfrm rot="-10594719">
                <a:off x="-212795" y="4459478"/>
                <a:ext cx="93981" cy="50599"/>
              </a:xfrm>
              <a:custGeom>
                <a:rect b="b" l="l" r="r" t="t"/>
                <a:pathLst>
                  <a:path extrusionOk="0" h="869" w="1614">
                    <a:moveTo>
                      <a:pt x="869" y="0"/>
                    </a:moveTo>
                    <a:cubicBezTo>
                      <a:pt x="217" y="0"/>
                      <a:pt x="0" y="869"/>
                      <a:pt x="776" y="869"/>
                    </a:cubicBezTo>
                    <a:cubicBezTo>
                      <a:pt x="1427" y="869"/>
                      <a:pt x="1613"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
              <p:cNvSpPr/>
              <p:nvPr/>
            </p:nvSpPr>
            <p:spPr>
              <a:xfrm rot="-10594719">
                <a:off x="-145853" y="4541382"/>
                <a:ext cx="112032" cy="69580"/>
              </a:xfrm>
              <a:custGeom>
                <a:rect b="b" l="l" r="r" t="t"/>
                <a:pathLst>
                  <a:path extrusionOk="0" h="1195" w="1924">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
              <p:cNvSpPr/>
              <p:nvPr/>
            </p:nvSpPr>
            <p:spPr>
              <a:xfrm rot="-10594719">
                <a:off x="-117570" y="4693484"/>
                <a:ext cx="106617" cy="28938"/>
              </a:xfrm>
              <a:custGeom>
                <a:rect b="b" l="l" r="r" t="t"/>
                <a:pathLst>
                  <a:path extrusionOk="0" h="497" w="1831">
                    <a:moveTo>
                      <a:pt x="1272" y="0"/>
                    </a:moveTo>
                    <a:cubicBezTo>
                      <a:pt x="1024" y="0"/>
                      <a:pt x="0" y="496"/>
                      <a:pt x="527" y="496"/>
                    </a:cubicBezTo>
                    <a:cubicBezTo>
                      <a:pt x="807" y="496"/>
                      <a:pt x="1830" y="0"/>
                      <a:pt x="12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
              <p:cNvSpPr/>
              <p:nvPr/>
            </p:nvSpPr>
            <p:spPr>
              <a:xfrm rot="-10594719">
                <a:off x="-219900" y="4883379"/>
                <a:ext cx="128336" cy="46406"/>
              </a:xfrm>
              <a:custGeom>
                <a:rect b="b" l="l" r="r" t="t"/>
                <a:pathLst>
                  <a:path extrusionOk="0" h="797" w="2204">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
              <p:cNvSpPr/>
              <p:nvPr/>
            </p:nvSpPr>
            <p:spPr>
              <a:xfrm rot="-10594719">
                <a:off x="-435485" y="4915741"/>
                <a:ext cx="135557" cy="51705"/>
              </a:xfrm>
              <a:custGeom>
                <a:rect b="b" l="l" r="r" t="t"/>
                <a:pathLst>
                  <a:path extrusionOk="0" h="888" w="2328">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
              <p:cNvSpPr/>
              <p:nvPr/>
            </p:nvSpPr>
            <p:spPr>
              <a:xfrm rot="-10594719">
                <a:off x="-367530" y="4751000"/>
                <a:ext cx="106617" cy="44776"/>
              </a:xfrm>
              <a:custGeom>
                <a:rect b="b" l="l" r="r" t="t"/>
                <a:pathLst>
                  <a:path extrusionOk="0" h="769" w="1831">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
              <p:cNvSpPr/>
              <p:nvPr/>
            </p:nvSpPr>
            <p:spPr>
              <a:xfrm rot="-10594719">
                <a:off x="-335072" y="4573098"/>
                <a:ext cx="84956" cy="40060"/>
              </a:xfrm>
              <a:custGeom>
                <a:rect b="b" l="l" r="r" t="t"/>
                <a:pathLst>
                  <a:path extrusionOk="0" h="688" w="1459">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
              <p:cNvSpPr/>
              <p:nvPr/>
            </p:nvSpPr>
            <p:spPr>
              <a:xfrm rot="-10594719">
                <a:off x="-414983" y="4513806"/>
                <a:ext cx="77735" cy="47047"/>
              </a:xfrm>
              <a:custGeom>
                <a:rect b="b" l="l" r="r" t="t"/>
                <a:pathLst>
                  <a:path extrusionOk="0" h="808" w="1335">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
              <p:cNvSpPr/>
              <p:nvPr/>
            </p:nvSpPr>
            <p:spPr>
              <a:xfrm rot="-10594719">
                <a:off x="-638248" y="4580252"/>
                <a:ext cx="83500" cy="47862"/>
              </a:xfrm>
              <a:custGeom>
                <a:rect b="b" l="l" r="r" t="t"/>
                <a:pathLst>
                  <a:path extrusionOk="0" h="822" w="1434">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
              <p:cNvSpPr/>
              <p:nvPr/>
            </p:nvSpPr>
            <p:spPr>
              <a:xfrm rot="-10594719">
                <a:off x="-500255" y="4633121"/>
                <a:ext cx="108422" cy="58750"/>
              </a:xfrm>
              <a:custGeom>
                <a:rect b="b" l="l" r="r" t="t"/>
                <a:pathLst>
                  <a:path extrusionOk="0" h="1009" w="1862">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
              <p:cNvSpPr/>
              <p:nvPr/>
            </p:nvSpPr>
            <p:spPr>
              <a:xfrm rot="-10594719">
                <a:off x="-591684" y="4775174"/>
                <a:ext cx="79541" cy="47687"/>
              </a:xfrm>
              <a:custGeom>
                <a:rect b="b" l="l" r="r" t="t"/>
                <a:pathLst>
                  <a:path extrusionOk="0" h="819" w="1366">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
              <p:cNvSpPr/>
              <p:nvPr/>
            </p:nvSpPr>
            <p:spPr>
              <a:xfrm rot="-10594719">
                <a:off x="-638440" y="4931436"/>
                <a:ext cx="149997" cy="31035"/>
              </a:xfrm>
              <a:custGeom>
                <a:rect b="b" l="l" r="r" t="t"/>
                <a:pathLst>
                  <a:path extrusionOk="0" h="533" w="2576">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
              <p:cNvSpPr/>
              <p:nvPr/>
            </p:nvSpPr>
            <p:spPr>
              <a:xfrm rot="-10594719">
                <a:off x="-799362" y="4868291"/>
                <a:ext cx="115642" cy="30802"/>
              </a:xfrm>
              <a:custGeom>
                <a:rect b="b" l="l" r="r" t="t"/>
                <a:pathLst>
                  <a:path extrusionOk="0" h="529" w="1986">
                    <a:moveTo>
                      <a:pt x="1241" y="1"/>
                    </a:moveTo>
                    <a:cubicBezTo>
                      <a:pt x="869" y="1"/>
                      <a:pt x="0" y="528"/>
                      <a:pt x="776" y="528"/>
                    </a:cubicBezTo>
                    <a:cubicBezTo>
                      <a:pt x="1117" y="528"/>
                      <a:pt x="1985" y="1"/>
                      <a:pt x="12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
              <p:cNvSpPr/>
              <p:nvPr/>
            </p:nvSpPr>
            <p:spPr>
              <a:xfrm rot="-10594719">
                <a:off x="-732763" y="4721604"/>
                <a:ext cx="113022" cy="51472"/>
              </a:xfrm>
              <a:custGeom>
                <a:rect b="b" l="l" r="r" t="t"/>
                <a:pathLst>
                  <a:path extrusionOk="0" h="884" w="1941">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
              <p:cNvSpPr/>
              <p:nvPr/>
            </p:nvSpPr>
            <p:spPr>
              <a:xfrm rot="-10594719">
                <a:off x="-778463" y="4637919"/>
                <a:ext cx="113837" cy="34354"/>
              </a:xfrm>
              <a:custGeom>
                <a:rect b="b" l="l" r="r" t="t"/>
                <a:pathLst>
                  <a:path extrusionOk="0" h="590" w="1955">
                    <a:moveTo>
                      <a:pt x="1179" y="0"/>
                    </a:moveTo>
                    <a:cubicBezTo>
                      <a:pt x="807" y="0"/>
                      <a:pt x="0" y="590"/>
                      <a:pt x="745" y="590"/>
                    </a:cubicBezTo>
                    <a:cubicBezTo>
                      <a:pt x="1117" y="590"/>
                      <a:pt x="1954" y="0"/>
                      <a:pt x="1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7" name="Google Shape;747;p4"/>
          <p:cNvGrpSpPr/>
          <p:nvPr/>
        </p:nvGrpSpPr>
        <p:grpSpPr>
          <a:xfrm rot="-6490771">
            <a:off x="7981703" y="226460"/>
            <a:ext cx="1854004" cy="1381948"/>
            <a:chOff x="4500175" y="3779525"/>
            <a:chExt cx="1136425" cy="847075"/>
          </a:xfrm>
        </p:grpSpPr>
        <p:sp>
          <p:nvSpPr>
            <p:cNvPr id="748" name="Google Shape;748;p4"/>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4"/>
          <p:cNvGrpSpPr/>
          <p:nvPr/>
        </p:nvGrpSpPr>
        <p:grpSpPr>
          <a:xfrm rot="1397489">
            <a:off x="-274602" y="4314896"/>
            <a:ext cx="939977" cy="1657980"/>
            <a:chOff x="2797700" y="3217325"/>
            <a:chExt cx="682725" cy="1204225"/>
          </a:xfrm>
        </p:grpSpPr>
        <p:sp>
          <p:nvSpPr>
            <p:cNvPr id="760" name="Google Shape;760;p4"/>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7" name="Shape 767"/>
        <p:cNvGrpSpPr/>
        <p:nvPr/>
      </p:nvGrpSpPr>
      <p:grpSpPr>
        <a:xfrm>
          <a:off x="0" y="0"/>
          <a:ext cx="0" cy="0"/>
          <a:chOff x="0" y="0"/>
          <a:chExt cx="0" cy="0"/>
        </a:xfrm>
      </p:grpSpPr>
      <p:sp>
        <p:nvSpPr>
          <p:cNvPr id="768" name="Google Shape;768;p5"/>
          <p:cNvSpPr txBox="1"/>
          <p:nvPr>
            <p:ph type="title"/>
          </p:nvPr>
        </p:nvSpPr>
        <p:spPr>
          <a:xfrm>
            <a:off x="714300" y="545750"/>
            <a:ext cx="7720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69" name="Google Shape;769;p5"/>
          <p:cNvSpPr txBox="1"/>
          <p:nvPr>
            <p:ph idx="1" type="body"/>
          </p:nvPr>
        </p:nvSpPr>
        <p:spPr>
          <a:xfrm>
            <a:off x="709500" y="1152475"/>
            <a:ext cx="36021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770" name="Google Shape;770;p5"/>
          <p:cNvSpPr txBox="1"/>
          <p:nvPr>
            <p:ph idx="2" type="body"/>
          </p:nvPr>
        </p:nvSpPr>
        <p:spPr>
          <a:xfrm>
            <a:off x="4832400" y="1152475"/>
            <a:ext cx="36021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771" name="Google Shape;77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grpSp>
        <p:nvGrpSpPr>
          <p:cNvPr id="772" name="Google Shape;772;p5"/>
          <p:cNvGrpSpPr/>
          <p:nvPr/>
        </p:nvGrpSpPr>
        <p:grpSpPr>
          <a:xfrm>
            <a:off x="5158390" y="4420747"/>
            <a:ext cx="5152105" cy="2831811"/>
            <a:chOff x="4178350" y="2375050"/>
            <a:chExt cx="938350" cy="515775"/>
          </a:xfrm>
        </p:grpSpPr>
        <p:sp>
          <p:nvSpPr>
            <p:cNvPr id="773" name="Google Shape;773;p5"/>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5"/>
          <p:cNvSpPr/>
          <p:nvPr/>
        </p:nvSpPr>
        <p:spPr>
          <a:xfrm rot="250">
            <a:off x="4216749" y="4568933"/>
            <a:ext cx="1515726" cy="1355247"/>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 name="Google Shape;781;p5"/>
          <p:cNvGrpSpPr/>
          <p:nvPr/>
        </p:nvGrpSpPr>
        <p:grpSpPr>
          <a:xfrm>
            <a:off x="-755102" y="-2627035"/>
            <a:ext cx="3602094" cy="3253055"/>
            <a:chOff x="1992250" y="544500"/>
            <a:chExt cx="1080250" cy="975575"/>
          </a:xfrm>
        </p:grpSpPr>
        <p:sp>
          <p:nvSpPr>
            <p:cNvPr id="782" name="Google Shape;782;p5"/>
            <p:cNvSpPr/>
            <p:nvPr/>
          </p:nvSpPr>
          <p:spPr>
            <a:xfrm>
              <a:off x="1992250" y="544500"/>
              <a:ext cx="999625" cy="975575"/>
            </a:xfrm>
            <a:custGeom>
              <a:rect b="b" l="l" r="r" t="t"/>
              <a:pathLst>
                <a:path extrusionOk="0" h="39023" w="39985">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
            <p:cNvSpPr/>
            <p:nvPr/>
          </p:nvSpPr>
          <p:spPr>
            <a:xfrm>
              <a:off x="2005450" y="605475"/>
              <a:ext cx="1067050" cy="840675"/>
            </a:xfrm>
            <a:custGeom>
              <a:rect b="b" l="l" r="r" t="t"/>
              <a:pathLst>
                <a:path extrusionOk="0" h="33627" w="42682">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5"/>
          <p:cNvGrpSpPr/>
          <p:nvPr/>
        </p:nvGrpSpPr>
        <p:grpSpPr>
          <a:xfrm rot="9965767">
            <a:off x="8251060" y="-1707548"/>
            <a:ext cx="1296283" cy="3533031"/>
            <a:chOff x="10084800" y="4174013"/>
            <a:chExt cx="585175" cy="1594900"/>
          </a:xfrm>
        </p:grpSpPr>
        <p:sp>
          <p:nvSpPr>
            <p:cNvPr id="785" name="Google Shape;785;p5"/>
            <p:cNvSpPr/>
            <p:nvPr/>
          </p:nvSpPr>
          <p:spPr>
            <a:xfrm>
              <a:off x="10201075" y="4663100"/>
              <a:ext cx="103750" cy="217325"/>
            </a:xfrm>
            <a:custGeom>
              <a:rect b="b" l="l" r="r" t="t"/>
              <a:pathLst>
                <a:path extrusionOk="0" h="8693" w="415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 name="Google Shape;786;p5"/>
            <p:cNvGrpSpPr/>
            <p:nvPr/>
          </p:nvGrpSpPr>
          <p:grpSpPr>
            <a:xfrm>
              <a:off x="10084800" y="4174013"/>
              <a:ext cx="585175" cy="1594900"/>
              <a:chOff x="1833925" y="1604075"/>
              <a:chExt cx="585175" cy="1594900"/>
            </a:xfrm>
          </p:grpSpPr>
          <p:sp>
            <p:nvSpPr>
              <p:cNvPr id="787" name="Google Shape;787;p5"/>
              <p:cNvSpPr/>
              <p:nvPr/>
            </p:nvSpPr>
            <p:spPr>
              <a:xfrm>
                <a:off x="2027925" y="1604075"/>
                <a:ext cx="134950" cy="358975"/>
              </a:xfrm>
              <a:custGeom>
                <a:rect b="b" l="l" r="r" t="t"/>
                <a:pathLst>
                  <a:path extrusionOk="0" h="14359" w="5398">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
              <p:cNvSpPr/>
              <p:nvPr/>
            </p:nvSpPr>
            <p:spPr>
              <a:xfrm>
                <a:off x="1884475" y="1870300"/>
                <a:ext cx="202725" cy="108300"/>
              </a:xfrm>
              <a:custGeom>
                <a:rect b="b" l="l" r="r" t="t"/>
                <a:pathLst>
                  <a:path extrusionOk="0" h="4332" w="8109">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
              <p:cNvSpPr/>
              <p:nvPr/>
            </p:nvSpPr>
            <p:spPr>
              <a:xfrm>
                <a:off x="2086025" y="1908300"/>
                <a:ext cx="295550" cy="250075"/>
              </a:xfrm>
              <a:custGeom>
                <a:rect b="b" l="l" r="r" t="t"/>
                <a:pathLst>
                  <a:path extrusionOk="0" h="10003" w="11822">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
              <p:cNvSpPr/>
              <p:nvPr/>
            </p:nvSpPr>
            <p:spPr>
              <a:xfrm>
                <a:off x="2085050" y="2026925"/>
                <a:ext cx="159325" cy="134975"/>
              </a:xfrm>
              <a:custGeom>
                <a:rect b="b" l="l" r="r" t="t"/>
                <a:pathLst>
                  <a:path extrusionOk="0" h="5399" w="6373">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
              <p:cNvSpPr/>
              <p:nvPr/>
            </p:nvSpPr>
            <p:spPr>
              <a:xfrm>
                <a:off x="1884125" y="1950475"/>
                <a:ext cx="191100" cy="386625"/>
              </a:xfrm>
              <a:custGeom>
                <a:rect b="b" l="l" r="r" t="t"/>
                <a:pathLst>
                  <a:path extrusionOk="0" h="15465" w="7644">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
              <p:cNvSpPr/>
              <p:nvPr/>
            </p:nvSpPr>
            <p:spPr>
              <a:xfrm>
                <a:off x="2047325" y="1954175"/>
                <a:ext cx="256350" cy="1244800"/>
              </a:xfrm>
              <a:custGeom>
                <a:rect b="b" l="l" r="r" t="t"/>
                <a:pathLst>
                  <a:path extrusionOk="0" h="49792" w="10254">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
              <p:cNvSpPr/>
              <p:nvPr/>
            </p:nvSpPr>
            <p:spPr>
              <a:xfrm>
                <a:off x="2075975" y="2144550"/>
                <a:ext cx="192150" cy="415100"/>
              </a:xfrm>
              <a:custGeom>
                <a:rect b="b" l="l" r="r" t="t"/>
                <a:pathLst>
                  <a:path extrusionOk="0" h="16604" w="7686">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
              <p:cNvSpPr/>
              <p:nvPr/>
            </p:nvSpPr>
            <p:spPr>
              <a:xfrm>
                <a:off x="2077275" y="2314125"/>
                <a:ext cx="115650" cy="243800"/>
              </a:xfrm>
              <a:custGeom>
                <a:rect b="b" l="l" r="r" t="t"/>
                <a:pathLst>
                  <a:path extrusionOk="0" h="9752" w="4626">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
              <p:cNvSpPr/>
              <p:nvPr/>
            </p:nvSpPr>
            <p:spPr>
              <a:xfrm>
                <a:off x="1833925" y="2362025"/>
                <a:ext cx="281650" cy="341550"/>
              </a:xfrm>
              <a:custGeom>
                <a:rect b="b" l="l" r="r" t="t"/>
                <a:pathLst>
                  <a:path extrusionOk="0" h="13662" w="11266">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
              <p:cNvSpPr/>
              <p:nvPr/>
            </p:nvSpPr>
            <p:spPr>
              <a:xfrm>
                <a:off x="1944625" y="2496250"/>
                <a:ext cx="165325" cy="203425"/>
              </a:xfrm>
              <a:custGeom>
                <a:rect b="b" l="l" r="r" t="t"/>
                <a:pathLst>
                  <a:path extrusionOk="0" h="8137" w="6613">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
              <p:cNvSpPr/>
              <p:nvPr/>
            </p:nvSpPr>
            <p:spPr>
              <a:xfrm>
                <a:off x="2157425" y="2486025"/>
                <a:ext cx="261675" cy="438775"/>
              </a:xfrm>
              <a:custGeom>
                <a:rect b="b" l="l" r="r" t="t"/>
                <a:pathLst>
                  <a:path extrusionOk="0" h="17551" w="10467">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
              <p:cNvSpPr/>
              <p:nvPr/>
            </p:nvSpPr>
            <p:spPr>
              <a:xfrm>
                <a:off x="1912550" y="2653825"/>
                <a:ext cx="256550" cy="268300"/>
              </a:xfrm>
              <a:custGeom>
                <a:rect b="b" l="l" r="r" t="t"/>
                <a:pathLst>
                  <a:path extrusionOk="0" h="10732" w="10262">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
              <p:cNvSpPr/>
              <p:nvPr/>
            </p:nvSpPr>
            <p:spPr>
              <a:xfrm>
                <a:off x="1997875" y="2774225"/>
                <a:ext cx="169450" cy="146250"/>
              </a:xfrm>
              <a:custGeom>
                <a:rect b="b" l="l" r="r" t="t"/>
                <a:pathLst>
                  <a:path extrusionOk="0" h="5850" w="6778">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0" name="Google Shape;800;p5"/>
          <p:cNvGrpSpPr/>
          <p:nvPr/>
        </p:nvGrpSpPr>
        <p:grpSpPr>
          <a:xfrm>
            <a:off x="5861950" y="4553275"/>
            <a:ext cx="700450" cy="636075"/>
            <a:chOff x="3652400" y="3788700"/>
            <a:chExt cx="700450" cy="636075"/>
          </a:xfrm>
        </p:grpSpPr>
        <p:sp>
          <p:nvSpPr>
            <p:cNvPr id="801" name="Google Shape;801;p5"/>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5"/>
          <p:cNvGrpSpPr/>
          <p:nvPr/>
        </p:nvGrpSpPr>
        <p:grpSpPr>
          <a:xfrm rot="-1958260">
            <a:off x="8555882" y="3984798"/>
            <a:ext cx="686618" cy="1211092"/>
            <a:chOff x="2797700" y="3217325"/>
            <a:chExt cx="682725" cy="1204225"/>
          </a:xfrm>
        </p:grpSpPr>
        <p:sp>
          <p:nvSpPr>
            <p:cNvPr id="817" name="Google Shape;817;p5"/>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4" name="Shape 824"/>
        <p:cNvGrpSpPr/>
        <p:nvPr/>
      </p:nvGrpSpPr>
      <p:grpSpPr>
        <a:xfrm>
          <a:off x="0" y="0"/>
          <a:ext cx="0" cy="0"/>
          <a:chOff x="0" y="0"/>
          <a:chExt cx="0" cy="0"/>
        </a:xfrm>
      </p:grpSpPr>
      <p:sp>
        <p:nvSpPr>
          <p:cNvPr id="825" name="Google Shape;825;p6"/>
          <p:cNvSpPr txBox="1"/>
          <p:nvPr>
            <p:ph type="title"/>
          </p:nvPr>
        </p:nvSpPr>
        <p:spPr>
          <a:xfrm>
            <a:off x="714300" y="545750"/>
            <a:ext cx="77154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26" name="Google Shape;8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grpSp>
        <p:nvGrpSpPr>
          <p:cNvPr id="827" name="Google Shape;827;p6"/>
          <p:cNvGrpSpPr/>
          <p:nvPr/>
        </p:nvGrpSpPr>
        <p:grpSpPr>
          <a:xfrm rot="10799839">
            <a:off x="6825010" y="-467128"/>
            <a:ext cx="3514195" cy="1585497"/>
            <a:chOff x="5619200" y="4458200"/>
            <a:chExt cx="1647150" cy="742900"/>
          </a:xfrm>
        </p:grpSpPr>
        <p:sp>
          <p:nvSpPr>
            <p:cNvPr id="828" name="Google Shape;828;p6"/>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6"/>
          <p:cNvGrpSpPr/>
          <p:nvPr/>
        </p:nvGrpSpPr>
        <p:grpSpPr>
          <a:xfrm>
            <a:off x="-618805" y="3905228"/>
            <a:ext cx="3100966" cy="2800388"/>
            <a:chOff x="1992250" y="544500"/>
            <a:chExt cx="1080250" cy="975575"/>
          </a:xfrm>
        </p:grpSpPr>
        <p:sp>
          <p:nvSpPr>
            <p:cNvPr id="834" name="Google Shape;834;p6"/>
            <p:cNvSpPr/>
            <p:nvPr/>
          </p:nvSpPr>
          <p:spPr>
            <a:xfrm>
              <a:off x="1992250" y="544500"/>
              <a:ext cx="999625" cy="975575"/>
            </a:xfrm>
            <a:custGeom>
              <a:rect b="b" l="l" r="r" t="t"/>
              <a:pathLst>
                <a:path extrusionOk="0" h="39023" w="39985">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
            <p:cNvSpPr/>
            <p:nvPr/>
          </p:nvSpPr>
          <p:spPr>
            <a:xfrm>
              <a:off x="2005450" y="605475"/>
              <a:ext cx="1067050" cy="840675"/>
            </a:xfrm>
            <a:custGeom>
              <a:rect b="b" l="l" r="r" t="t"/>
              <a:pathLst>
                <a:path extrusionOk="0" h="33627" w="42682">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6"/>
          <p:cNvGrpSpPr/>
          <p:nvPr/>
        </p:nvGrpSpPr>
        <p:grpSpPr>
          <a:xfrm>
            <a:off x="8472432" y="3735698"/>
            <a:ext cx="548733" cy="498301"/>
            <a:chOff x="3652400" y="3788700"/>
            <a:chExt cx="700450" cy="636075"/>
          </a:xfrm>
        </p:grpSpPr>
        <p:sp>
          <p:nvSpPr>
            <p:cNvPr id="837" name="Google Shape;837;p6"/>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6"/>
          <p:cNvGrpSpPr/>
          <p:nvPr/>
        </p:nvGrpSpPr>
        <p:grpSpPr>
          <a:xfrm rot="-2292214">
            <a:off x="7637953" y="3916526"/>
            <a:ext cx="1315694" cy="2110646"/>
            <a:chOff x="2402100" y="3854125"/>
            <a:chExt cx="435600" cy="698825"/>
          </a:xfrm>
        </p:grpSpPr>
        <p:sp>
          <p:nvSpPr>
            <p:cNvPr id="853" name="Google Shape;853;p6"/>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 name="Google Shape;866;p6"/>
          <p:cNvSpPr/>
          <p:nvPr/>
        </p:nvSpPr>
        <p:spPr>
          <a:xfrm rot="449">
            <a:off x="1478275" y="3905336"/>
            <a:ext cx="1686746" cy="1507986"/>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 name="Google Shape;867;p6"/>
          <p:cNvGrpSpPr/>
          <p:nvPr/>
        </p:nvGrpSpPr>
        <p:grpSpPr>
          <a:xfrm rot="-974686">
            <a:off x="-28425" y="3500850"/>
            <a:ext cx="807661" cy="2204114"/>
            <a:chOff x="10084800" y="4174013"/>
            <a:chExt cx="585175" cy="1594900"/>
          </a:xfrm>
        </p:grpSpPr>
        <p:sp>
          <p:nvSpPr>
            <p:cNvPr id="868" name="Google Shape;868;p6"/>
            <p:cNvSpPr/>
            <p:nvPr/>
          </p:nvSpPr>
          <p:spPr>
            <a:xfrm>
              <a:off x="10201075" y="4663100"/>
              <a:ext cx="103750" cy="217325"/>
            </a:xfrm>
            <a:custGeom>
              <a:rect b="b" l="l" r="r" t="t"/>
              <a:pathLst>
                <a:path extrusionOk="0" h="8693" w="415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 name="Google Shape;869;p6"/>
            <p:cNvGrpSpPr/>
            <p:nvPr/>
          </p:nvGrpSpPr>
          <p:grpSpPr>
            <a:xfrm>
              <a:off x="10084800" y="4174013"/>
              <a:ext cx="585175" cy="1594900"/>
              <a:chOff x="1833925" y="1604075"/>
              <a:chExt cx="585175" cy="1594900"/>
            </a:xfrm>
          </p:grpSpPr>
          <p:sp>
            <p:nvSpPr>
              <p:cNvPr id="870" name="Google Shape;870;p6"/>
              <p:cNvSpPr/>
              <p:nvPr/>
            </p:nvSpPr>
            <p:spPr>
              <a:xfrm>
                <a:off x="2027925" y="1604075"/>
                <a:ext cx="134950" cy="358975"/>
              </a:xfrm>
              <a:custGeom>
                <a:rect b="b" l="l" r="r" t="t"/>
                <a:pathLst>
                  <a:path extrusionOk="0" h="14359" w="5398">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
              <p:cNvSpPr/>
              <p:nvPr/>
            </p:nvSpPr>
            <p:spPr>
              <a:xfrm>
                <a:off x="1884475" y="1870300"/>
                <a:ext cx="202725" cy="108300"/>
              </a:xfrm>
              <a:custGeom>
                <a:rect b="b" l="l" r="r" t="t"/>
                <a:pathLst>
                  <a:path extrusionOk="0" h="4332" w="8109">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
              <p:cNvSpPr/>
              <p:nvPr/>
            </p:nvSpPr>
            <p:spPr>
              <a:xfrm>
                <a:off x="2086025" y="1908300"/>
                <a:ext cx="295550" cy="250075"/>
              </a:xfrm>
              <a:custGeom>
                <a:rect b="b" l="l" r="r" t="t"/>
                <a:pathLst>
                  <a:path extrusionOk="0" h="10003" w="11822">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
              <p:cNvSpPr/>
              <p:nvPr/>
            </p:nvSpPr>
            <p:spPr>
              <a:xfrm>
                <a:off x="2085050" y="2026925"/>
                <a:ext cx="159325" cy="134975"/>
              </a:xfrm>
              <a:custGeom>
                <a:rect b="b" l="l" r="r" t="t"/>
                <a:pathLst>
                  <a:path extrusionOk="0" h="5399" w="6373">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
              <p:cNvSpPr/>
              <p:nvPr/>
            </p:nvSpPr>
            <p:spPr>
              <a:xfrm>
                <a:off x="1884125" y="1950475"/>
                <a:ext cx="191100" cy="386625"/>
              </a:xfrm>
              <a:custGeom>
                <a:rect b="b" l="l" r="r" t="t"/>
                <a:pathLst>
                  <a:path extrusionOk="0" h="15465" w="7644">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
              <p:cNvSpPr/>
              <p:nvPr/>
            </p:nvSpPr>
            <p:spPr>
              <a:xfrm>
                <a:off x="2047325" y="1954175"/>
                <a:ext cx="256350" cy="1244800"/>
              </a:xfrm>
              <a:custGeom>
                <a:rect b="b" l="l" r="r" t="t"/>
                <a:pathLst>
                  <a:path extrusionOk="0" h="49792" w="10254">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
              <p:cNvSpPr/>
              <p:nvPr/>
            </p:nvSpPr>
            <p:spPr>
              <a:xfrm>
                <a:off x="2075975" y="2144550"/>
                <a:ext cx="192150" cy="415100"/>
              </a:xfrm>
              <a:custGeom>
                <a:rect b="b" l="l" r="r" t="t"/>
                <a:pathLst>
                  <a:path extrusionOk="0" h="16604" w="7686">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
              <p:cNvSpPr/>
              <p:nvPr/>
            </p:nvSpPr>
            <p:spPr>
              <a:xfrm>
                <a:off x="2077275" y="2314125"/>
                <a:ext cx="115650" cy="243800"/>
              </a:xfrm>
              <a:custGeom>
                <a:rect b="b" l="l" r="r" t="t"/>
                <a:pathLst>
                  <a:path extrusionOk="0" h="9752" w="4626">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
              <p:cNvSpPr/>
              <p:nvPr/>
            </p:nvSpPr>
            <p:spPr>
              <a:xfrm>
                <a:off x="1833925" y="2362025"/>
                <a:ext cx="281650" cy="341550"/>
              </a:xfrm>
              <a:custGeom>
                <a:rect b="b" l="l" r="r" t="t"/>
                <a:pathLst>
                  <a:path extrusionOk="0" h="13662" w="11266">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
              <p:cNvSpPr/>
              <p:nvPr/>
            </p:nvSpPr>
            <p:spPr>
              <a:xfrm>
                <a:off x="1944625" y="2496250"/>
                <a:ext cx="165325" cy="203425"/>
              </a:xfrm>
              <a:custGeom>
                <a:rect b="b" l="l" r="r" t="t"/>
                <a:pathLst>
                  <a:path extrusionOk="0" h="8137" w="6613">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
              <p:cNvSpPr/>
              <p:nvPr/>
            </p:nvSpPr>
            <p:spPr>
              <a:xfrm>
                <a:off x="2157425" y="2486025"/>
                <a:ext cx="261675" cy="438775"/>
              </a:xfrm>
              <a:custGeom>
                <a:rect b="b" l="l" r="r" t="t"/>
                <a:pathLst>
                  <a:path extrusionOk="0" h="17551" w="10467">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
              <p:cNvSpPr/>
              <p:nvPr/>
            </p:nvSpPr>
            <p:spPr>
              <a:xfrm>
                <a:off x="1912550" y="2653825"/>
                <a:ext cx="256550" cy="268300"/>
              </a:xfrm>
              <a:custGeom>
                <a:rect b="b" l="l" r="r" t="t"/>
                <a:pathLst>
                  <a:path extrusionOk="0" h="10732" w="10262">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
              <p:cNvSpPr/>
              <p:nvPr/>
            </p:nvSpPr>
            <p:spPr>
              <a:xfrm>
                <a:off x="1997875" y="2774225"/>
                <a:ext cx="169450" cy="146250"/>
              </a:xfrm>
              <a:custGeom>
                <a:rect b="b" l="l" r="r" t="t"/>
                <a:pathLst>
                  <a:path extrusionOk="0" h="5850" w="6778">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3" name="Shape 883"/>
        <p:cNvGrpSpPr/>
        <p:nvPr/>
      </p:nvGrpSpPr>
      <p:grpSpPr>
        <a:xfrm>
          <a:off x="0" y="0"/>
          <a:ext cx="0" cy="0"/>
          <a:chOff x="0" y="0"/>
          <a:chExt cx="0" cy="0"/>
        </a:xfrm>
      </p:grpSpPr>
      <p:sp>
        <p:nvSpPr>
          <p:cNvPr id="884" name="Google Shape;884;p7"/>
          <p:cNvSpPr txBox="1"/>
          <p:nvPr>
            <p:ph type="title"/>
          </p:nvPr>
        </p:nvSpPr>
        <p:spPr>
          <a:xfrm>
            <a:off x="5240700" y="126045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b="1"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85" name="Google Shape;885;p7"/>
          <p:cNvSpPr txBox="1"/>
          <p:nvPr>
            <p:ph idx="1" type="body"/>
          </p:nvPr>
        </p:nvSpPr>
        <p:spPr>
          <a:xfrm>
            <a:off x="5133275" y="2094450"/>
            <a:ext cx="2915400" cy="2508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3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886" name="Google Shape;886;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grpSp>
        <p:nvGrpSpPr>
          <p:cNvPr id="887" name="Google Shape;887;p7"/>
          <p:cNvGrpSpPr/>
          <p:nvPr/>
        </p:nvGrpSpPr>
        <p:grpSpPr>
          <a:xfrm>
            <a:off x="6364735" y="4433704"/>
            <a:ext cx="3672418" cy="1331055"/>
            <a:chOff x="-1068128" y="3996204"/>
            <a:chExt cx="3672418" cy="1331055"/>
          </a:xfrm>
        </p:grpSpPr>
        <p:sp>
          <p:nvSpPr>
            <p:cNvPr id="888" name="Google Shape;888;p7"/>
            <p:cNvSpPr/>
            <p:nvPr/>
          </p:nvSpPr>
          <p:spPr>
            <a:xfrm rot="-10594719">
              <a:off x="-1038001" y="4102993"/>
              <a:ext cx="3612164" cy="1117479"/>
            </a:xfrm>
            <a:custGeom>
              <a:rect b="b" l="l" r="r" t="t"/>
              <a:pathLst>
                <a:path extrusionOk="0" h="19192" w="62034">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 name="Google Shape;889;p7"/>
            <p:cNvGrpSpPr/>
            <p:nvPr/>
          </p:nvGrpSpPr>
          <p:grpSpPr>
            <a:xfrm>
              <a:off x="-800178" y="4304942"/>
              <a:ext cx="2873315" cy="818933"/>
              <a:chOff x="-800178" y="4304942"/>
              <a:chExt cx="2873315" cy="818933"/>
            </a:xfrm>
          </p:grpSpPr>
          <p:sp>
            <p:nvSpPr>
              <p:cNvPr id="890" name="Google Shape;890;p7"/>
              <p:cNvSpPr/>
              <p:nvPr/>
            </p:nvSpPr>
            <p:spPr>
              <a:xfrm rot="-10594719">
                <a:off x="1780944" y="5070486"/>
                <a:ext cx="126240" cy="49667"/>
              </a:xfrm>
              <a:custGeom>
                <a:rect b="b" l="l" r="r" t="t"/>
                <a:pathLst>
                  <a:path extrusionOk="0" h="853" w="2168">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
              <p:cNvSpPr/>
              <p:nvPr/>
            </p:nvSpPr>
            <p:spPr>
              <a:xfrm rot="-10594719">
                <a:off x="1565235" y="5016770"/>
                <a:ext cx="124668" cy="49551"/>
              </a:xfrm>
              <a:custGeom>
                <a:rect b="b" l="l" r="r" t="t"/>
                <a:pathLst>
                  <a:path extrusionOk="0" h="851" w="2141">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
              <p:cNvSpPr/>
              <p:nvPr/>
            </p:nvSpPr>
            <p:spPr>
              <a:xfrm rot="-10594719">
                <a:off x="1976086" y="4955828"/>
                <a:ext cx="95786" cy="45242"/>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
              <p:cNvSpPr/>
              <p:nvPr/>
            </p:nvSpPr>
            <p:spPr>
              <a:xfrm rot="-10594719">
                <a:off x="1773296" y="4958228"/>
                <a:ext cx="95786" cy="45184"/>
              </a:xfrm>
              <a:custGeom>
                <a:rect b="b" l="l" r="r" t="t"/>
                <a:pathLst>
                  <a:path extrusionOk="0" h="776" w="1645">
                    <a:moveTo>
                      <a:pt x="900" y="0"/>
                    </a:moveTo>
                    <a:cubicBezTo>
                      <a:pt x="249" y="0"/>
                      <a:pt x="1" y="776"/>
                      <a:pt x="776" y="776"/>
                    </a:cubicBezTo>
                    <a:cubicBezTo>
                      <a:pt x="1397" y="776"/>
                      <a:pt x="1645" y="0"/>
                      <a:pt x="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
              <p:cNvSpPr/>
              <p:nvPr/>
            </p:nvSpPr>
            <p:spPr>
              <a:xfrm rot="-10594719">
                <a:off x="1864326" y="4858253"/>
                <a:ext cx="126473" cy="45999"/>
              </a:xfrm>
              <a:custGeom>
                <a:rect b="b" l="l" r="r" t="t"/>
                <a:pathLst>
                  <a:path extrusionOk="0" h="790" w="2172">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
              <p:cNvSpPr/>
              <p:nvPr/>
            </p:nvSpPr>
            <p:spPr>
              <a:xfrm rot="-10594719">
                <a:off x="1635557" y="4850249"/>
                <a:ext cx="88566" cy="25328"/>
              </a:xfrm>
              <a:custGeom>
                <a:rect b="b" l="l" r="r" t="t"/>
                <a:pathLst>
                  <a:path extrusionOk="0" h="435" w="1521">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
              <p:cNvSpPr/>
              <p:nvPr/>
            </p:nvSpPr>
            <p:spPr>
              <a:xfrm rot="-10594719">
                <a:off x="1326281" y="4893132"/>
                <a:ext cx="144524" cy="58168"/>
              </a:xfrm>
              <a:custGeom>
                <a:rect b="b" l="l" r="r" t="t"/>
                <a:pathLst>
                  <a:path extrusionOk="0" h="999" w="2482">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
              <p:cNvSpPr/>
              <p:nvPr/>
            </p:nvSpPr>
            <p:spPr>
              <a:xfrm rot="-10594719">
                <a:off x="1377624" y="4771551"/>
                <a:ext cx="112090" cy="34645"/>
              </a:xfrm>
              <a:custGeom>
                <a:rect b="b" l="l" r="r" t="t"/>
                <a:pathLst>
                  <a:path extrusionOk="0" h="595" w="1925">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
              <p:cNvSpPr/>
              <p:nvPr/>
            </p:nvSpPr>
            <p:spPr>
              <a:xfrm rot="-10594719">
                <a:off x="1803282" y="4697382"/>
                <a:ext cx="112032" cy="48211"/>
              </a:xfrm>
              <a:custGeom>
                <a:rect b="b" l="l" r="r" t="t"/>
                <a:pathLst>
                  <a:path extrusionOk="0" h="828" w="1924">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
              <p:cNvSpPr/>
              <p:nvPr/>
            </p:nvSpPr>
            <p:spPr>
              <a:xfrm rot="-10594719">
                <a:off x="1895778" y="4578886"/>
                <a:ext cx="113837" cy="36159"/>
              </a:xfrm>
              <a:custGeom>
                <a:rect b="b" l="l" r="r" t="t"/>
                <a:pathLst>
                  <a:path extrusionOk="0" h="621" w="1955">
                    <a:moveTo>
                      <a:pt x="1210" y="1"/>
                    </a:moveTo>
                    <a:cubicBezTo>
                      <a:pt x="807" y="1"/>
                      <a:pt x="1" y="621"/>
                      <a:pt x="745" y="621"/>
                    </a:cubicBezTo>
                    <a:cubicBezTo>
                      <a:pt x="1148" y="621"/>
                      <a:pt x="195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
              <p:cNvSpPr/>
              <p:nvPr/>
            </p:nvSpPr>
            <p:spPr>
              <a:xfrm rot="-10594719">
                <a:off x="1667823" y="4452968"/>
                <a:ext cx="119311" cy="43903"/>
              </a:xfrm>
              <a:custGeom>
                <a:rect b="b" l="l" r="r" t="t"/>
                <a:pathLst>
                  <a:path extrusionOk="0" h="754" w="2049">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
              <p:cNvSpPr/>
              <p:nvPr/>
            </p:nvSpPr>
            <p:spPr>
              <a:xfrm rot="-10594719">
                <a:off x="1579763" y="4538236"/>
                <a:ext cx="113896" cy="34412"/>
              </a:xfrm>
              <a:custGeom>
                <a:rect b="b" l="l" r="r" t="t"/>
                <a:pathLst>
                  <a:path extrusionOk="0" h="591" w="1956">
                    <a:moveTo>
                      <a:pt x="1211" y="1"/>
                    </a:moveTo>
                    <a:cubicBezTo>
                      <a:pt x="838" y="1"/>
                      <a:pt x="1" y="590"/>
                      <a:pt x="776" y="590"/>
                    </a:cubicBezTo>
                    <a:cubicBezTo>
                      <a:pt x="1149" y="590"/>
                      <a:pt x="1955"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
              <p:cNvSpPr/>
              <p:nvPr/>
            </p:nvSpPr>
            <p:spPr>
              <a:xfrm rot="-10594719">
                <a:off x="1579808" y="4655738"/>
                <a:ext cx="106675" cy="39652"/>
              </a:xfrm>
              <a:custGeom>
                <a:rect b="b" l="l" r="r" t="t"/>
                <a:pathLst>
                  <a:path extrusionOk="0" h="681" w="1832">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
              <p:cNvSpPr/>
              <p:nvPr/>
            </p:nvSpPr>
            <p:spPr>
              <a:xfrm rot="-10594719">
                <a:off x="1253171" y="4536196"/>
                <a:ext cx="131888" cy="69813"/>
              </a:xfrm>
              <a:custGeom>
                <a:rect b="b" l="l" r="r" t="t"/>
                <a:pathLst>
                  <a:path extrusionOk="0" h="1199" w="2265">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
              <p:cNvSpPr/>
              <p:nvPr/>
            </p:nvSpPr>
            <p:spPr>
              <a:xfrm rot="-10594719">
                <a:off x="1324781" y="4401406"/>
                <a:ext cx="110227" cy="62419"/>
              </a:xfrm>
              <a:custGeom>
                <a:rect b="b" l="l" r="r" t="t"/>
                <a:pathLst>
                  <a:path extrusionOk="0" h="1072" w="1893">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
              <p:cNvSpPr/>
              <p:nvPr/>
            </p:nvSpPr>
            <p:spPr>
              <a:xfrm rot="-10594719">
                <a:off x="1535351" y="4341719"/>
                <a:ext cx="103007" cy="37556"/>
              </a:xfrm>
              <a:custGeom>
                <a:rect b="b" l="l" r="r" t="t"/>
                <a:pathLst>
                  <a:path extrusionOk="0" h="645" w="1769">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
              <p:cNvSpPr/>
              <p:nvPr/>
            </p:nvSpPr>
            <p:spPr>
              <a:xfrm rot="-10594719">
                <a:off x="1118834" y="4308400"/>
                <a:ext cx="117506" cy="54616"/>
              </a:xfrm>
              <a:custGeom>
                <a:rect b="b" l="l" r="r" t="t"/>
                <a:pathLst>
                  <a:path extrusionOk="0" h="938" w="2018">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
              <p:cNvSpPr/>
              <p:nvPr/>
            </p:nvSpPr>
            <p:spPr>
              <a:xfrm rot="-10594719">
                <a:off x="780859" y="4335661"/>
                <a:ext cx="95786" cy="48037"/>
              </a:xfrm>
              <a:custGeom>
                <a:rect b="b" l="l" r="r" t="t"/>
                <a:pathLst>
                  <a:path extrusionOk="0" h="825" w="1645">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
              <p:cNvSpPr/>
              <p:nvPr/>
            </p:nvSpPr>
            <p:spPr>
              <a:xfrm rot="-10594719">
                <a:off x="896926" y="4426275"/>
                <a:ext cx="104812" cy="39303"/>
              </a:xfrm>
              <a:custGeom>
                <a:rect b="b" l="l" r="r" t="t"/>
                <a:pathLst>
                  <a:path extrusionOk="0" h="675" w="180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
              <p:cNvSpPr/>
              <p:nvPr/>
            </p:nvSpPr>
            <p:spPr>
              <a:xfrm rot="-10594719">
                <a:off x="1035410" y="4484473"/>
                <a:ext cx="146329" cy="74355"/>
              </a:xfrm>
              <a:custGeom>
                <a:rect b="b" l="l" r="r" t="t"/>
                <a:pathLst>
                  <a:path extrusionOk="0" h="1277" w="2513">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
              <p:cNvSpPr/>
              <p:nvPr/>
            </p:nvSpPr>
            <p:spPr>
              <a:xfrm rot="-10594719">
                <a:off x="1152901" y="4685992"/>
                <a:ext cx="99397" cy="36450"/>
              </a:xfrm>
              <a:custGeom>
                <a:rect b="b" l="l" r="r" t="t"/>
                <a:pathLst>
                  <a:path extrusionOk="0" h="626" w="1707">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
              <p:cNvSpPr/>
              <p:nvPr/>
            </p:nvSpPr>
            <p:spPr>
              <a:xfrm rot="-10594719">
                <a:off x="1100228" y="4854235"/>
                <a:ext cx="153608" cy="70337"/>
              </a:xfrm>
              <a:custGeom>
                <a:rect b="b" l="l" r="r" t="t"/>
                <a:pathLst>
                  <a:path extrusionOk="0" h="1208" w="2638">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
              <p:cNvSpPr/>
              <p:nvPr/>
            </p:nvSpPr>
            <p:spPr>
              <a:xfrm rot="-10594719">
                <a:off x="909141" y="4699932"/>
                <a:ext cx="84956" cy="50657"/>
              </a:xfrm>
              <a:custGeom>
                <a:rect b="b" l="l" r="r" t="t"/>
                <a:pathLst>
                  <a:path extrusionOk="0" h="870" w="1459">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
              <p:cNvSpPr/>
              <p:nvPr/>
            </p:nvSpPr>
            <p:spPr>
              <a:xfrm rot="-10594719">
                <a:off x="661505" y="4790849"/>
                <a:ext cx="119253" cy="43961"/>
              </a:xfrm>
              <a:custGeom>
                <a:rect b="b" l="l" r="r" t="t"/>
                <a:pathLst>
                  <a:path extrusionOk="0" h="755" w="2048">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
              <p:cNvSpPr/>
              <p:nvPr/>
            </p:nvSpPr>
            <p:spPr>
              <a:xfrm rot="-10594719">
                <a:off x="716042" y="4640466"/>
                <a:ext cx="115642" cy="32548"/>
              </a:xfrm>
              <a:custGeom>
                <a:rect b="b" l="l" r="r" t="t"/>
                <a:pathLst>
                  <a:path extrusionOk="0" h="559" w="1986">
                    <a:moveTo>
                      <a:pt x="1210" y="0"/>
                    </a:moveTo>
                    <a:cubicBezTo>
                      <a:pt x="838" y="0"/>
                      <a:pt x="0" y="559"/>
                      <a:pt x="776" y="559"/>
                    </a:cubicBezTo>
                    <a:cubicBezTo>
                      <a:pt x="1148" y="559"/>
                      <a:pt x="1985"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
              <p:cNvSpPr/>
              <p:nvPr/>
            </p:nvSpPr>
            <p:spPr>
              <a:xfrm rot="-10594719">
                <a:off x="596313" y="4488004"/>
                <a:ext cx="97591" cy="45242"/>
              </a:xfrm>
              <a:custGeom>
                <a:rect b="b" l="l" r="r" t="t"/>
                <a:pathLst>
                  <a:path extrusionOk="0" h="777" w="1676">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
              <p:cNvSpPr/>
              <p:nvPr/>
            </p:nvSpPr>
            <p:spPr>
              <a:xfrm rot="-10594719">
                <a:off x="411673" y="4405110"/>
                <a:ext cx="113837" cy="32548"/>
              </a:xfrm>
              <a:custGeom>
                <a:rect b="b" l="l" r="r" t="t"/>
                <a:pathLst>
                  <a:path extrusionOk="0" h="559" w="1955">
                    <a:moveTo>
                      <a:pt x="1210" y="1"/>
                    </a:moveTo>
                    <a:cubicBezTo>
                      <a:pt x="807" y="1"/>
                      <a:pt x="0" y="559"/>
                      <a:pt x="745" y="559"/>
                    </a:cubicBezTo>
                    <a:cubicBezTo>
                      <a:pt x="1148" y="559"/>
                      <a:pt x="195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
              <p:cNvSpPr/>
              <p:nvPr/>
            </p:nvSpPr>
            <p:spPr>
              <a:xfrm rot="-10594719">
                <a:off x="260348" y="4417234"/>
                <a:ext cx="95786" cy="45184"/>
              </a:xfrm>
              <a:custGeom>
                <a:rect b="b" l="l" r="r" t="t"/>
                <a:pathLst>
                  <a:path extrusionOk="0" h="776" w="1645">
                    <a:moveTo>
                      <a:pt x="869" y="0"/>
                    </a:moveTo>
                    <a:cubicBezTo>
                      <a:pt x="248" y="0"/>
                      <a:pt x="0" y="776"/>
                      <a:pt x="776" y="776"/>
                    </a:cubicBezTo>
                    <a:cubicBezTo>
                      <a:pt x="1396" y="776"/>
                      <a:pt x="1644"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
              <p:cNvSpPr/>
              <p:nvPr/>
            </p:nvSpPr>
            <p:spPr>
              <a:xfrm rot="-10594719">
                <a:off x="298549" y="4538806"/>
                <a:ext cx="92176" cy="38255"/>
              </a:xfrm>
              <a:custGeom>
                <a:rect b="b" l="l" r="r" t="t"/>
                <a:pathLst>
                  <a:path extrusionOk="0" h="657" w="1583">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
              <p:cNvSpPr/>
              <p:nvPr/>
            </p:nvSpPr>
            <p:spPr>
              <a:xfrm rot="-10594719">
                <a:off x="400126" y="4620999"/>
                <a:ext cx="95786" cy="46989"/>
              </a:xfrm>
              <a:custGeom>
                <a:rect b="b" l="l" r="r" t="t"/>
                <a:pathLst>
                  <a:path extrusionOk="0" h="807" w="1645">
                    <a:moveTo>
                      <a:pt x="869" y="0"/>
                    </a:moveTo>
                    <a:cubicBezTo>
                      <a:pt x="249" y="0"/>
                      <a:pt x="1" y="807"/>
                      <a:pt x="776" y="807"/>
                    </a:cubicBezTo>
                    <a:cubicBezTo>
                      <a:pt x="1397" y="807"/>
                      <a:pt x="1645"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
              <p:cNvSpPr/>
              <p:nvPr/>
            </p:nvSpPr>
            <p:spPr>
              <a:xfrm rot="-10594719">
                <a:off x="569542" y="4609361"/>
                <a:ext cx="93981" cy="32548"/>
              </a:xfrm>
              <a:custGeom>
                <a:rect b="b" l="l" r="r" t="t"/>
                <a:pathLst>
                  <a:path extrusionOk="0" h="559" w="1614">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
              <p:cNvSpPr/>
              <p:nvPr/>
            </p:nvSpPr>
            <p:spPr>
              <a:xfrm rot="-10594719">
                <a:off x="262558" y="4750610"/>
                <a:ext cx="176259" cy="32781"/>
              </a:xfrm>
              <a:custGeom>
                <a:rect b="b" l="l" r="r" t="t"/>
                <a:pathLst>
                  <a:path extrusionOk="0" h="563" w="3027">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
              <p:cNvSpPr/>
              <p:nvPr/>
            </p:nvSpPr>
            <p:spPr>
              <a:xfrm rot="-10594719">
                <a:off x="61020" y="4723690"/>
                <a:ext cx="93981" cy="47047"/>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
              <p:cNvSpPr/>
              <p:nvPr/>
            </p:nvSpPr>
            <p:spPr>
              <a:xfrm rot="-10594719">
                <a:off x="-30399" y="4853917"/>
                <a:ext cx="124260" cy="31792"/>
              </a:xfrm>
              <a:custGeom>
                <a:rect b="b" l="l" r="r" t="t"/>
                <a:pathLst>
                  <a:path extrusionOk="0" h="546" w="2134">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
              <p:cNvSpPr/>
              <p:nvPr/>
            </p:nvSpPr>
            <p:spPr>
              <a:xfrm rot="-10594719">
                <a:off x="111684" y="4611706"/>
                <a:ext cx="130083" cy="31035"/>
              </a:xfrm>
              <a:custGeom>
                <a:rect b="b" l="l" r="r" t="t"/>
                <a:pathLst>
                  <a:path extrusionOk="0" h="533" w="2234">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
              <p:cNvSpPr/>
              <p:nvPr/>
            </p:nvSpPr>
            <p:spPr>
              <a:xfrm rot="-10594719">
                <a:off x="86956" y="4479838"/>
                <a:ext cx="115701" cy="30743"/>
              </a:xfrm>
              <a:custGeom>
                <a:rect b="b" l="l" r="r" t="t"/>
                <a:pathLst>
                  <a:path extrusionOk="0" h="528" w="1987">
                    <a:moveTo>
                      <a:pt x="1211" y="1"/>
                    </a:moveTo>
                    <a:cubicBezTo>
                      <a:pt x="869" y="1"/>
                      <a:pt x="1" y="528"/>
                      <a:pt x="745" y="528"/>
                    </a:cubicBezTo>
                    <a:cubicBezTo>
                      <a:pt x="1118" y="528"/>
                      <a:pt x="1986"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
              <p:cNvSpPr/>
              <p:nvPr/>
            </p:nvSpPr>
            <p:spPr>
              <a:xfrm rot="-10594719">
                <a:off x="62376" y="4370819"/>
                <a:ext cx="90371" cy="41923"/>
              </a:xfrm>
              <a:custGeom>
                <a:rect b="b" l="l" r="r" t="t"/>
                <a:pathLst>
                  <a:path extrusionOk="0" h="720" w="1552">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
              <p:cNvSpPr/>
              <p:nvPr/>
            </p:nvSpPr>
            <p:spPr>
              <a:xfrm rot="-10594719">
                <a:off x="-212795" y="4459478"/>
                <a:ext cx="93981" cy="50599"/>
              </a:xfrm>
              <a:custGeom>
                <a:rect b="b" l="l" r="r" t="t"/>
                <a:pathLst>
                  <a:path extrusionOk="0" h="869" w="1614">
                    <a:moveTo>
                      <a:pt x="869" y="0"/>
                    </a:moveTo>
                    <a:cubicBezTo>
                      <a:pt x="217" y="0"/>
                      <a:pt x="0" y="869"/>
                      <a:pt x="776" y="869"/>
                    </a:cubicBezTo>
                    <a:cubicBezTo>
                      <a:pt x="1427" y="869"/>
                      <a:pt x="1613"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
              <p:cNvSpPr/>
              <p:nvPr/>
            </p:nvSpPr>
            <p:spPr>
              <a:xfrm rot="-10594719">
                <a:off x="-145853" y="4541382"/>
                <a:ext cx="112032" cy="69580"/>
              </a:xfrm>
              <a:custGeom>
                <a:rect b="b" l="l" r="r" t="t"/>
                <a:pathLst>
                  <a:path extrusionOk="0" h="1195" w="1924">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
              <p:cNvSpPr/>
              <p:nvPr/>
            </p:nvSpPr>
            <p:spPr>
              <a:xfrm rot="-10594719">
                <a:off x="-117570" y="4693484"/>
                <a:ext cx="106617" cy="28938"/>
              </a:xfrm>
              <a:custGeom>
                <a:rect b="b" l="l" r="r" t="t"/>
                <a:pathLst>
                  <a:path extrusionOk="0" h="497" w="1831">
                    <a:moveTo>
                      <a:pt x="1272" y="0"/>
                    </a:moveTo>
                    <a:cubicBezTo>
                      <a:pt x="1024" y="0"/>
                      <a:pt x="0" y="496"/>
                      <a:pt x="527" y="496"/>
                    </a:cubicBezTo>
                    <a:cubicBezTo>
                      <a:pt x="807" y="496"/>
                      <a:pt x="1830" y="0"/>
                      <a:pt x="12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
              <p:cNvSpPr/>
              <p:nvPr/>
            </p:nvSpPr>
            <p:spPr>
              <a:xfrm rot="-10594719">
                <a:off x="-219900" y="4883379"/>
                <a:ext cx="128336" cy="46406"/>
              </a:xfrm>
              <a:custGeom>
                <a:rect b="b" l="l" r="r" t="t"/>
                <a:pathLst>
                  <a:path extrusionOk="0" h="797" w="2204">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
              <p:cNvSpPr/>
              <p:nvPr/>
            </p:nvSpPr>
            <p:spPr>
              <a:xfrm rot="-10594719">
                <a:off x="-435485" y="4915741"/>
                <a:ext cx="135557" cy="51705"/>
              </a:xfrm>
              <a:custGeom>
                <a:rect b="b" l="l" r="r" t="t"/>
                <a:pathLst>
                  <a:path extrusionOk="0" h="888" w="2328">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
              <p:cNvSpPr/>
              <p:nvPr/>
            </p:nvSpPr>
            <p:spPr>
              <a:xfrm rot="-10594719">
                <a:off x="-367530" y="4751000"/>
                <a:ext cx="106617" cy="44776"/>
              </a:xfrm>
              <a:custGeom>
                <a:rect b="b" l="l" r="r" t="t"/>
                <a:pathLst>
                  <a:path extrusionOk="0" h="769" w="1831">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
              <p:cNvSpPr/>
              <p:nvPr/>
            </p:nvSpPr>
            <p:spPr>
              <a:xfrm rot="-10594719">
                <a:off x="-335072" y="4573098"/>
                <a:ext cx="84956" cy="40060"/>
              </a:xfrm>
              <a:custGeom>
                <a:rect b="b" l="l" r="r" t="t"/>
                <a:pathLst>
                  <a:path extrusionOk="0" h="688" w="1459">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
              <p:cNvSpPr/>
              <p:nvPr/>
            </p:nvSpPr>
            <p:spPr>
              <a:xfrm rot="-10594719">
                <a:off x="-414983" y="4513806"/>
                <a:ext cx="77735" cy="47047"/>
              </a:xfrm>
              <a:custGeom>
                <a:rect b="b" l="l" r="r" t="t"/>
                <a:pathLst>
                  <a:path extrusionOk="0" h="808" w="1335">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
              <p:cNvSpPr/>
              <p:nvPr/>
            </p:nvSpPr>
            <p:spPr>
              <a:xfrm rot="-10594719">
                <a:off x="-638248" y="4580252"/>
                <a:ext cx="83500" cy="47862"/>
              </a:xfrm>
              <a:custGeom>
                <a:rect b="b" l="l" r="r" t="t"/>
                <a:pathLst>
                  <a:path extrusionOk="0" h="822" w="1434">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
              <p:cNvSpPr/>
              <p:nvPr/>
            </p:nvSpPr>
            <p:spPr>
              <a:xfrm rot="-10594719">
                <a:off x="-500255" y="4633121"/>
                <a:ext cx="108422" cy="58750"/>
              </a:xfrm>
              <a:custGeom>
                <a:rect b="b" l="l" r="r" t="t"/>
                <a:pathLst>
                  <a:path extrusionOk="0" h="1009" w="1862">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
              <p:cNvSpPr/>
              <p:nvPr/>
            </p:nvSpPr>
            <p:spPr>
              <a:xfrm rot="-10594719">
                <a:off x="-591684" y="4775174"/>
                <a:ext cx="79541" cy="47687"/>
              </a:xfrm>
              <a:custGeom>
                <a:rect b="b" l="l" r="r" t="t"/>
                <a:pathLst>
                  <a:path extrusionOk="0" h="819" w="1366">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
              <p:cNvSpPr/>
              <p:nvPr/>
            </p:nvSpPr>
            <p:spPr>
              <a:xfrm rot="-10594719">
                <a:off x="-638440" y="4931436"/>
                <a:ext cx="149997" cy="31035"/>
              </a:xfrm>
              <a:custGeom>
                <a:rect b="b" l="l" r="r" t="t"/>
                <a:pathLst>
                  <a:path extrusionOk="0" h="533" w="2576">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
              <p:cNvSpPr/>
              <p:nvPr/>
            </p:nvSpPr>
            <p:spPr>
              <a:xfrm rot="-10594719">
                <a:off x="-799362" y="4868291"/>
                <a:ext cx="115642" cy="30802"/>
              </a:xfrm>
              <a:custGeom>
                <a:rect b="b" l="l" r="r" t="t"/>
                <a:pathLst>
                  <a:path extrusionOk="0" h="529" w="1986">
                    <a:moveTo>
                      <a:pt x="1241" y="1"/>
                    </a:moveTo>
                    <a:cubicBezTo>
                      <a:pt x="869" y="1"/>
                      <a:pt x="0" y="528"/>
                      <a:pt x="776" y="528"/>
                    </a:cubicBezTo>
                    <a:cubicBezTo>
                      <a:pt x="1117" y="528"/>
                      <a:pt x="1985" y="1"/>
                      <a:pt x="12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
              <p:cNvSpPr/>
              <p:nvPr/>
            </p:nvSpPr>
            <p:spPr>
              <a:xfrm rot="-10594719">
                <a:off x="-732763" y="4721604"/>
                <a:ext cx="113022" cy="51472"/>
              </a:xfrm>
              <a:custGeom>
                <a:rect b="b" l="l" r="r" t="t"/>
                <a:pathLst>
                  <a:path extrusionOk="0" h="884" w="1941">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
              <p:cNvSpPr/>
              <p:nvPr/>
            </p:nvSpPr>
            <p:spPr>
              <a:xfrm rot="-10594719">
                <a:off x="-778463" y="4637919"/>
                <a:ext cx="113837" cy="34354"/>
              </a:xfrm>
              <a:custGeom>
                <a:rect b="b" l="l" r="r" t="t"/>
                <a:pathLst>
                  <a:path extrusionOk="0" h="590" w="1955">
                    <a:moveTo>
                      <a:pt x="1179" y="0"/>
                    </a:moveTo>
                    <a:cubicBezTo>
                      <a:pt x="807" y="0"/>
                      <a:pt x="0" y="590"/>
                      <a:pt x="745" y="590"/>
                    </a:cubicBezTo>
                    <a:cubicBezTo>
                      <a:pt x="1117" y="590"/>
                      <a:pt x="1954" y="0"/>
                      <a:pt x="1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2" name="Google Shape;942;p7"/>
          <p:cNvGrpSpPr/>
          <p:nvPr/>
        </p:nvGrpSpPr>
        <p:grpSpPr>
          <a:xfrm flipH="1" rot="-10799883">
            <a:off x="-1195356" y="-924940"/>
            <a:ext cx="4843774" cy="2185315"/>
            <a:chOff x="5619200" y="4458200"/>
            <a:chExt cx="1647150" cy="742900"/>
          </a:xfrm>
        </p:grpSpPr>
        <p:sp>
          <p:nvSpPr>
            <p:cNvPr id="943" name="Google Shape;943;p7"/>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7"/>
          <p:cNvGrpSpPr/>
          <p:nvPr/>
        </p:nvGrpSpPr>
        <p:grpSpPr>
          <a:xfrm rot="-2452161">
            <a:off x="5263268" y="4452240"/>
            <a:ext cx="1019006" cy="1634773"/>
            <a:chOff x="2402100" y="3854125"/>
            <a:chExt cx="435600" cy="698825"/>
          </a:xfrm>
        </p:grpSpPr>
        <p:sp>
          <p:nvSpPr>
            <p:cNvPr id="949" name="Google Shape;949;p7"/>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7"/>
          <p:cNvGrpSpPr/>
          <p:nvPr/>
        </p:nvGrpSpPr>
        <p:grpSpPr>
          <a:xfrm rot="8607250">
            <a:off x="-672758" y="173948"/>
            <a:ext cx="1219989" cy="1925352"/>
            <a:chOff x="322650" y="2571325"/>
            <a:chExt cx="573100" cy="904450"/>
          </a:xfrm>
        </p:grpSpPr>
        <p:sp>
          <p:nvSpPr>
            <p:cNvPr id="963" name="Google Shape;963;p7"/>
            <p:cNvSpPr/>
            <p:nvPr/>
          </p:nvSpPr>
          <p:spPr>
            <a:xfrm>
              <a:off x="423450" y="2666625"/>
              <a:ext cx="95400" cy="131175"/>
            </a:xfrm>
            <a:custGeom>
              <a:rect b="b" l="l" r="r" t="t"/>
              <a:pathLst>
                <a:path extrusionOk="0" h="5247" w="3816">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
            <p:cNvSpPr/>
            <p:nvPr/>
          </p:nvSpPr>
          <p:spPr>
            <a:xfrm>
              <a:off x="510300" y="2571325"/>
              <a:ext cx="155125" cy="237325"/>
            </a:xfrm>
            <a:custGeom>
              <a:rect b="b" l="l" r="r" t="t"/>
              <a:pathLst>
                <a:path extrusionOk="0" h="9493" w="6205">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
            <p:cNvSpPr/>
            <p:nvPr/>
          </p:nvSpPr>
          <p:spPr>
            <a:xfrm>
              <a:off x="548300" y="2691425"/>
              <a:ext cx="236550" cy="266900"/>
            </a:xfrm>
            <a:custGeom>
              <a:rect b="b" l="l" r="r" t="t"/>
              <a:pathLst>
                <a:path extrusionOk="0" h="10676" w="9462">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
            <p:cNvSpPr/>
            <p:nvPr/>
          </p:nvSpPr>
          <p:spPr>
            <a:xfrm>
              <a:off x="322650" y="2792325"/>
              <a:ext cx="214050" cy="94475"/>
            </a:xfrm>
            <a:custGeom>
              <a:rect b="b" l="l" r="r" t="t"/>
              <a:pathLst>
                <a:path extrusionOk="0" h="3779" w="8562">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
            <p:cNvSpPr/>
            <p:nvPr/>
          </p:nvSpPr>
          <p:spPr>
            <a:xfrm>
              <a:off x="386225" y="2924175"/>
              <a:ext cx="215625" cy="317975"/>
            </a:xfrm>
            <a:custGeom>
              <a:rect b="b" l="l" r="r" t="t"/>
              <a:pathLst>
                <a:path extrusionOk="0" h="12719" w="8625">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
            <p:cNvSpPr/>
            <p:nvPr/>
          </p:nvSpPr>
          <p:spPr>
            <a:xfrm>
              <a:off x="579325" y="2835775"/>
              <a:ext cx="316425" cy="283075"/>
            </a:xfrm>
            <a:custGeom>
              <a:rect b="b" l="l" r="r" t="t"/>
              <a:pathLst>
                <a:path extrusionOk="0" h="11323" w="12657">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
            <p:cNvSpPr/>
            <p:nvPr/>
          </p:nvSpPr>
          <p:spPr>
            <a:xfrm>
              <a:off x="509000" y="2776025"/>
              <a:ext cx="101375" cy="699750"/>
            </a:xfrm>
            <a:custGeom>
              <a:rect b="b" l="l" r="r" t="t"/>
              <a:pathLst>
                <a:path extrusionOk="0" h="27990" w="4055">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7"/>
          <p:cNvGrpSpPr/>
          <p:nvPr/>
        </p:nvGrpSpPr>
        <p:grpSpPr>
          <a:xfrm rot="9764690">
            <a:off x="2589182" y="-1536019"/>
            <a:ext cx="1546779" cy="2481535"/>
            <a:chOff x="2402100" y="3854125"/>
            <a:chExt cx="435600" cy="698825"/>
          </a:xfrm>
        </p:grpSpPr>
        <p:sp>
          <p:nvSpPr>
            <p:cNvPr id="971" name="Google Shape;971;p7"/>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7"/>
          <p:cNvGrpSpPr/>
          <p:nvPr/>
        </p:nvGrpSpPr>
        <p:grpSpPr>
          <a:xfrm>
            <a:off x="952179" y="620766"/>
            <a:ext cx="548733" cy="498301"/>
            <a:chOff x="3652400" y="3788700"/>
            <a:chExt cx="700450" cy="636075"/>
          </a:xfrm>
        </p:grpSpPr>
        <p:sp>
          <p:nvSpPr>
            <p:cNvPr id="985" name="Google Shape;985;p7"/>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0" name="Shape 1000"/>
        <p:cNvGrpSpPr/>
        <p:nvPr/>
      </p:nvGrpSpPr>
      <p:grpSpPr>
        <a:xfrm>
          <a:off x="0" y="0"/>
          <a:ext cx="0" cy="0"/>
          <a:chOff x="0" y="0"/>
          <a:chExt cx="0" cy="0"/>
        </a:xfrm>
      </p:grpSpPr>
      <p:sp>
        <p:nvSpPr>
          <p:cNvPr id="1001" name="Google Shape;100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grpSp>
        <p:nvGrpSpPr>
          <p:cNvPr id="1002" name="Google Shape;1002;p8"/>
          <p:cNvGrpSpPr/>
          <p:nvPr/>
        </p:nvGrpSpPr>
        <p:grpSpPr>
          <a:xfrm flipH="1" rot="10800000">
            <a:off x="4571990" y="-432411"/>
            <a:ext cx="5995306" cy="3699551"/>
            <a:chOff x="4178350" y="2375050"/>
            <a:chExt cx="938350" cy="515775"/>
          </a:xfrm>
        </p:grpSpPr>
        <p:sp>
          <p:nvSpPr>
            <p:cNvPr id="1003" name="Google Shape;1003;p8"/>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8"/>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8"/>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8"/>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8"/>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0" name="Google Shape;1010;p8"/>
          <p:cNvSpPr txBox="1"/>
          <p:nvPr>
            <p:ph type="title"/>
          </p:nvPr>
        </p:nvSpPr>
        <p:spPr>
          <a:xfrm>
            <a:off x="5953125" y="526350"/>
            <a:ext cx="2476800" cy="4090800"/>
          </a:xfrm>
          <a:prstGeom prst="rect">
            <a:avLst/>
          </a:prstGeom>
        </p:spPr>
        <p:txBody>
          <a:bodyPr anchorCtr="0" anchor="t" bIns="91425" lIns="91425" spcFirstLastPara="1" rIns="91425" wrap="square" tIns="91425">
            <a:noAutofit/>
          </a:bodyPr>
          <a:lstStyle>
            <a:lvl1pPr lvl="0" algn="r">
              <a:spcBef>
                <a:spcPts val="0"/>
              </a:spcBef>
              <a:spcAft>
                <a:spcPts val="0"/>
              </a:spcAft>
              <a:buSzPts val="3200"/>
              <a:buNone/>
              <a:defRPr b="1" sz="3200"/>
            </a:lvl1pPr>
            <a:lvl2pPr lvl="1" algn="r">
              <a:spcBef>
                <a:spcPts val="0"/>
              </a:spcBef>
              <a:spcAft>
                <a:spcPts val="0"/>
              </a:spcAft>
              <a:buSzPts val="4800"/>
              <a:buNone/>
              <a:defRPr sz="4800"/>
            </a:lvl2pPr>
            <a:lvl3pPr lvl="2" algn="r">
              <a:spcBef>
                <a:spcPts val="0"/>
              </a:spcBef>
              <a:spcAft>
                <a:spcPts val="0"/>
              </a:spcAft>
              <a:buSzPts val="4800"/>
              <a:buNone/>
              <a:defRPr sz="4800"/>
            </a:lvl3pPr>
            <a:lvl4pPr lvl="3" algn="r">
              <a:spcBef>
                <a:spcPts val="0"/>
              </a:spcBef>
              <a:spcAft>
                <a:spcPts val="0"/>
              </a:spcAft>
              <a:buSzPts val="4800"/>
              <a:buNone/>
              <a:defRPr sz="4800"/>
            </a:lvl4pPr>
            <a:lvl5pPr lvl="4" algn="r">
              <a:spcBef>
                <a:spcPts val="0"/>
              </a:spcBef>
              <a:spcAft>
                <a:spcPts val="0"/>
              </a:spcAft>
              <a:buSzPts val="4800"/>
              <a:buNone/>
              <a:defRPr sz="4800"/>
            </a:lvl5pPr>
            <a:lvl6pPr lvl="5" algn="r">
              <a:spcBef>
                <a:spcPts val="0"/>
              </a:spcBef>
              <a:spcAft>
                <a:spcPts val="0"/>
              </a:spcAft>
              <a:buSzPts val="4800"/>
              <a:buNone/>
              <a:defRPr sz="4800"/>
            </a:lvl6pPr>
            <a:lvl7pPr lvl="6" algn="r">
              <a:spcBef>
                <a:spcPts val="0"/>
              </a:spcBef>
              <a:spcAft>
                <a:spcPts val="0"/>
              </a:spcAft>
              <a:buSzPts val="4800"/>
              <a:buNone/>
              <a:defRPr sz="4800"/>
            </a:lvl7pPr>
            <a:lvl8pPr lvl="7" algn="r">
              <a:spcBef>
                <a:spcPts val="0"/>
              </a:spcBef>
              <a:spcAft>
                <a:spcPts val="0"/>
              </a:spcAft>
              <a:buSzPts val="4800"/>
              <a:buNone/>
              <a:defRPr sz="4800"/>
            </a:lvl8pPr>
            <a:lvl9pPr lvl="8" algn="r">
              <a:spcBef>
                <a:spcPts val="0"/>
              </a:spcBef>
              <a:spcAft>
                <a:spcPts val="0"/>
              </a:spcAft>
              <a:buSzPts val="4800"/>
              <a:buNone/>
              <a:defRPr sz="4800"/>
            </a:lvl9pPr>
          </a:lstStyle>
          <a:p/>
        </p:txBody>
      </p:sp>
      <p:grpSp>
        <p:nvGrpSpPr>
          <p:cNvPr id="1011" name="Google Shape;1011;p8"/>
          <p:cNvGrpSpPr/>
          <p:nvPr/>
        </p:nvGrpSpPr>
        <p:grpSpPr>
          <a:xfrm>
            <a:off x="-1130481" y="4057287"/>
            <a:ext cx="4742310" cy="2138883"/>
            <a:chOff x="5619200" y="4458200"/>
            <a:chExt cx="1647150" cy="742900"/>
          </a:xfrm>
        </p:grpSpPr>
        <p:sp>
          <p:nvSpPr>
            <p:cNvPr id="1012" name="Google Shape;1012;p8"/>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8"/>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8"/>
          <p:cNvGrpSpPr/>
          <p:nvPr/>
        </p:nvGrpSpPr>
        <p:grpSpPr>
          <a:xfrm rot="2025103">
            <a:off x="3868157" y="4340549"/>
            <a:ext cx="1166943" cy="1841636"/>
            <a:chOff x="322650" y="2571325"/>
            <a:chExt cx="573100" cy="904450"/>
          </a:xfrm>
        </p:grpSpPr>
        <p:sp>
          <p:nvSpPr>
            <p:cNvPr id="1018" name="Google Shape;1018;p8"/>
            <p:cNvSpPr/>
            <p:nvPr/>
          </p:nvSpPr>
          <p:spPr>
            <a:xfrm>
              <a:off x="423450" y="2666625"/>
              <a:ext cx="95400" cy="131175"/>
            </a:xfrm>
            <a:custGeom>
              <a:rect b="b" l="l" r="r" t="t"/>
              <a:pathLst>
                <a:path extrusionOk="0" h="5247" w="3816">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
            <p:cNvSpPr/>
            <p:nvPr/>
          </p:nvSpPr>
          <p:spPr>
            <a:xfrm>
              <a:off x="510300" y="2571325"/>
              <a:ext cx="155125" cy="237325"/>
            </a:xfrm>
            <a:custGeom>
              <a:rect b="b" l="l" r="r" t="t"/>
              <a:pathLst>
                <a:path extrusionOk="0" h="9493" w="6205">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
            <p:cNvSpPr/>
            <p:nvPr/>
          </p:nvSpPr>
          <p:spPr>
            <a:xfrm>
              <a:off x="548300" y="2691425"/>
              <a:ext cx="236550" cy="266900"/>
            </a:xfrm>
            <a:custGeom>
              <a:rect b="b" l="l" r="r" t="t"/>
              <a:pathLst>
                <a:path extrusionOk="0" h="10676" w="9462">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
            <p:cNvSpPr/>
            <p:nvPr/>
          </p:nvSpPr>
          <p:spPr>
            <a:xfrm>
              <a:off x="322650" y="2792325"/>
              <a:ext cx="214050" cy="94475"/>
            </a:xfrm>
            <a:custGeom>
              <a:rect b="b" l="l" r="r" t="t"/>
              <a:pathLst>
                <a:path extrusionOk="0" h="3779" w="8562">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
            <p:cNvSpPr/>
            <p:nvPr/>
          </p:nvSpPr>
          <p:spPr>
            <a:xfrm>
              <a:off x="386225" y="2924175"/>
              <a:ext cx="215625" cy="317975"/>
            </a:xfrm>
            <a:custGeom>
              <a:rect b="b" l="l" r="r" t="t"/>
              <a:pathLst>
                <a:path extrusionOk="0" h="12719" w="8625">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
            <p:cNvSpPr/>
            <p:nvPr/>
          </p:nvSpPr>
          <p:spPr>
            <a:xfrm>
              <a:off x="579325" y="2835775"/>
              <a:ext cx="316425" cy="283075"/>
            </a:xfrm>
            <a:custGeom>
              <a:rect b="b" l="l" r="r" t="t"/>
              <a:pathLst>
                <a:path extrusionOk="0" h="11323" w="12657">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
            <p:cNvSpPr/>
            <p:nvPr/>
          </p:nvSpPr>
          <p:spPr>
            <a:xfrm>
              <a:off x="509000" y="2776025"/>
              <a:ext cx="101375" cy="699750"/>
            </a:xfrm>
            <a:custGeom>
              <a:rect b="b" l="l" r="r" t="t"/>
              <a:pathLst>
                <a:path extrusionOk="0" h="27990" w="4055">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8"/>
          <p:cNvGrpSpPr/>
          <p:nvPr/>
        </p:nvGrpSpPr>
        <p:grpSpPr>
          <a:xfrm>
            <a:off x="4347838" y="95238"/>
            <a:ext cx="700450" cy="636075"/>
            <a:chOff x="3652400" y="3788700"/>
            <a:chExt cx="700450" cy="636075"/>
          </a:xfrm>
        </p:grpSpPr>
        <p:sp>
          <p:nvSpPr>
            <p:cNvPr id="1026" name="Google Shape;1026;p8"/>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8"/>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8"/>
          <p:cNvGrpSpPr/>
          <p:nvPr/>
        </p:nvGrpSpPr>
        <p:grpSpPr>
          <a:xfrm>
            <a:off x="-210841" y="2666472"/>
            <a:ext cx="1039446" cy="2836051"/>
            <a:chOff x="10084800" y="4174013"/>
            <a:chExt cx="585175" cy="1594900"/>
          </a:xfrm>
        </p:grpSpPr>
        <p:sp>
          <p:nvSpPr>
            <p:cNvPr id="1042" name="Google Shape;1042;p8"/>
            <p:cNvSpPr/>
            <p:nvPr/>
          </p:nvSpPr>
          <p:spPr>
            <a:xfrm>
              <a:off x="10201075" y="4663100"/>
              <a:ext cx="103750" cy="217325"/>
            </a:xfrm>
            <a:custGeom>
              <a:rect b="b" l="l" r="r" t="t"/>
              <a:pathLst>
                <a:path extrusionOk="0" h="8693" w="415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3" name="Google Shape;1043;p8"/>
            <p:cNvGrpSpPr/>
            <p:nvPr/>
          </p:nvGrpSpPr>
          <p:grpSpPr>
            <a:xfrm>
              <a:off x="10084800" y="4174013"/>
              <a:ext cx="585175" cy="1594900"/>
              <a:chOff x="1833925" y="1604075"/>
              <a:chExt cx="585175" cy="1594900"/>
            </a:xfrm>
          </p:grpSpPr>
          <p:sp>
            <p:nvSpPr>
              <p:cNvPr id="1044" name="Google Shape;1044;p8"/>
              <p:cNvSpPr/>
              <p:nvPr/>
            </p:nvSpPr>
            <p:spPr>
              <a:xfrm>
                <a:off x="2027925" y="1604075"/>
                <a:ext cx="134950" cy="358975"/>
              </a:xfrm>
              <a:custGeom>
                <a:rect b="b" l="l" r="r" t="t"/>
                <a:pathLst>
                  <a:path extrusionOk="0" h="14359" w="5398">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
              <p:cNvSpPr/>
              <p:nvPr/>
            </p:nvSpPr>
            <p:spPr>
              <a:xfrm>
                <a:off x="1884475" y="1870300"/>
                <a:ext cx="202725" cy="108300"/>
              </a:xfrm>
              <a:custGeom>
                <a:rect b="b" l="l" r="r" t="t"/>
                <a:pathLst>
                  <a:path extrusionOk="0" h="4332" w="8109">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
              <p:cNvSpPr/>
              <p:nvPr/>
            </p:nvSpPr>
            <p:spPr>
              <a:xfrm>
                <a:off x="2086025" y="1908300"/>
                <a:ext cx="295550" cy="250075"/>
              </a:xfrm>
              <a:custGeom>
                <a:rect b="b" l="l" r="r" t="t"/>
                <a:pathLst>
                  <a:path extrusionOk="0" h="10003" w="11822">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
              <p:cNvSpPr/>
              <p:nvPr/>
            </p:nvSpPr>
            <p:spPr>
              <a:xfrm>
                <a:off x="2085050" y="2026925"/>
                <a:ext cx="159325" cy="134975"/>
              </a:xfrm>
              <a:custGeom>
                <a:rect b="b" l="l" r="r" t="t"/>
                <a:pathLst>
                  <a:path extrusionOk="0" h="5399" w="6373">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
              <p:cNvSpPr/>
              <p:nvPr/>
            </p:nvSpPr>
            <p:spPr>
              <a:xfrm>
                <a:off x="1884125" y="1950475"/>
                <a:ext cx="191100" cy="386625"/>
              </a:xfrm>
              <a:custGeom>
                <a:rect b="b" l="l" r="r" t="t"/>
                <a:pathLst>
                  <a:path extrusionOk="0" h="15465" w="7644">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
              <p:cNvSpPr/>
              <p:nvPr/>
            </p:nvSpPr>
            <p:spPr>
              <a:xfrm>
                <a:off x="2047325" y="1954175"/>
                <a:ext cx="256350" cy="1244800"/>
              </a:xfrm>
              <a:custGeom>
                <a:rect b="b" l="l" r="r" t="t"/>
                <a:pathLst>
                  <a:path extrusionOk="0" h="49792" w="10254">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8"/>
              <p:cNvSpPr/>
              <p:nvPr/>
            </p:nvSpPr>
            <p:spPr>
              <a:xfrm>
                <a:off x="2075975" y="2144550"/>
                <a:ext cx="192150" cy="415100"/>
              </a:xfrm>
              <a:custGeom>
                <a:rect b="b" l="l" r="r" t="t"/>
                <a:pathLst>
                  <a:path extrusionOk="0" h="16604" w="7686">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
              <p:cNvSpPr/>
              <p:nvPr/>
            </p:nvSpPr>
            <p:spPr>
              <a:xfrm>
                <a:off x="2077275" y="2314125"/>
                <a:ext cx="115650" cy="243800"/>
              </a:xfrm>
              <a:custGeom>
                <a:rect b="b" l="l" r="r" t="t"/>
                <a:pathLst>
                  <a:path extrusionOk="0" h="9752" w="4626">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
              <p:cNvSpPr/>
              <p:nvPr/>
            </p:nvSpPr>
            <p:spPr>
              <a:xfrm>
                <a:off x="1833925" y="2362025"/>
                <a:ext cx="281650" cy="341550"/>
              </a:xfrm>
              <a:custGeom>
                <a:rect b="b" l="l" r="r" t="t"/>
                <a:pathLst>
                  <a:path extrusionOk="0" h="13662" w="11266">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
              <p:cNvSpPr/>
              <p:nvPr/>
            </p:nvSpPr>
            <p:spPr>
              <a:xfrm>
                <a:off x="1944625" y="2496250"/>
                <a:ext cx="165325" cy="203425"/>
              </a:xfrm>
              <a:custGeom>
                <a:rect b="b" l="l" r="r" t="t"/>
                <a:pathLst>
                  <a:path extrusionOk="0" h="8137" w="6613">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
              <p:cNvSpPr/>
              <p:nvPr/>
            </p:nvSpPr>
            <p:spPr>
              <a:xfrm>
                <a:off x="2157425" y="2486025"/>
                <a:ext cx="261675" cy="438775"/>
              </a:xfrm>
              <a:custGeom>
                <a:rect b="b" l="l" r="r" t="t"/>
                <a:pathLst>
                  <a:path extrusionOk="0" h="17551" w="10467">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
              <p:cNvSpPr/>
              <p:nvPr/>
            </p:nvSpPr>
            <p:spPr>
              <a:xfrm>
                <a:off x="1912550" y="2653825"/>
                <a:ext cx="256550" cy="268300"/>
              </a:xfrm>
              <a:custGeom>
                <a:rect b="b" l="l" r="r" t="t"/>
                <a:pathLst>
                  <a:path extrusionOk="0" h="10732" w="10262">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
              <p:cNvSpPr/>
              <p:nvPr/>
            </p:nvSpPr>
            <p:spPr>
              <a:xfrm>
                <a:off x="1997875" y="2774225"/>
                <a:ext cx="169450" cy="146250"/>
              </a:xfrm>
              <a:custGeom>
                <a:rect b="b" l="l" r="r" t="t"/>
                <a:pathLst>
                  <a:path extrusionOk="0" h="5850" w="6778">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57" name="Shape 1057"/>
        <p:cNvGrpSpPr/>
        <p:nvPr/>
      </p:nvGrpSpPr>
      <p:grpSpPr>
        <a:xfrm>
          <a:off x="0" y="0"/>
          <a:ext cx="0" cy="0"/>
          <a:chOff x="0" y="0"/>
          <a:chExt cx="0" cy="0"/>
        </a:xfrm>
      </p:grpSpPr>
      <p:sp>
        <p:nvSpPr>
          <p:cNvPr id="1058" name="Google Shape;1058;p9"/>
          <p:cNvSpPr txBox="1"/>
          <p:nvPr>
            <p:ph type="title"/>
          </p:nvPr>
        </p:nvSpPr>
        <p:spPr>
          <a:xfrm>
            <a:off x="714300" y="1757163"/>
            <a:ext cx="3109800" cy="1482300"/>
          </a:xfrm>
          <a:prstGeom prst="rect">
            <a:avLst/>
          </a:prstGeom>
        </p:spPr>
        <p:txBody>
          <a:bodyPr anchorCtr="0" anchor="b" bIns="91425" lIns="91425" spcFirstLastPara="1" rIns="91425" wrap="square" tIns="91425">
            <a:noAutofit/>
          </a:bodyPr>
          <a:lstStyle>
            <a:lvl1pPr lvl="0">
              <a:spcBef>
                <a:spcPts val="0"/>
              </a:spcBef>
              <a:spcAft>
                <a:spcPts val="0"/>
              </a:spcAft>
              <a:buSzPts val="3700"/>
              <a:buNone/>
              <a:defRPr b="1" sz="3700"/>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p:txBody>
      </p:sp>
      <p:sp>
        <p:nvSpPr>
          <p:cNvPr id="1059" name="Google Shape;105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grpSp>
        <p:nvGrpSpPr>
          <p:cNvPr id="1060" name="Google Shape;1060;p9"/>
          <p:cNvGrpSpPr/>
          <p:nvPr/>
        </p:nvGrpSpPr>
        <p:grpSpPr>
          <a:xfrm flipH="1" rot="10800000">
            <a:off x="1513733" y="-704506"/>
            <a:ext cx="6608366" cy="2210425"/>
            <a:chOff x="5619200" y="4458200"/>
            <a:chExt cx="1647150" cy="742900"/>
          </a:xfrm>
        </p:grpSpPr>
        <p:sp>
          <p:nvSpPr>
            <p:cNvPr id="1061" name="Google Shape;1061;p9"/>
            <p:cNvSpPr/>
            <p:nvPr/>
          </p:nvSpPr>
          <p:spPr>
            <a:xfrm>
              <a:off x="5619200" y="4458200"/>
              <a:ext cx="1647150" cy="690850"/>
            </a:xfrm>
            <a:custGeom>
              <a:rect b="b" l="l" r="r" t="t"/>
              <a:pathLst>
                <a:path extrusionOk="0" h="27634" w="65886">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9"/>
            <p:cNvSpPr/>
            <p:nvPr/>
          </p:nvSpPr>
          <p:spPr>
            <a:xfrm>
              <a:off x="5706150" y="4536325"/>
              <a:ext cx="1477225" cy="645250"/>
            </a:xfrm>
            <a:custGeom>
              <a:rect b="b" l="l" r="r" t="t"/>
              <a:pathLst>
                <a:path extrusionOk="0" h="25810" w="59089">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9"/>
            <p:cNvSpPr/>
            <p:nvPr/>
          </p:nvSpPr>
          <p:spPr>
            <a:xfrm>
              <a:off x="5813125" y="4656950"/>
              <a:ext cx="1320600" cy="525400"/>
            </a:xfrm>
            <a:custGeom>
              <a:rect b="b" l="l" r="r" t="t"/>
              <a:pathLst>
                <a:path extrusionOk="0" h="21016" w="52824">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9"/>
            <p:cNvSpPr/>
            <p:nvPr/>
          </p:nvSpPr>
          <p:spPr>
            <a:xfrm>
              <a:off x="5873650" y="4751150"/>
              <a:ext cx="1188750" cy="437925"/>
            </a:xfrm>
            <a:custGeom>
              <a:rect b="b" l="l" r="r" t="t"/>
              <a:pathLst>
                <a:path extrusionOk="0" h="17517" w="4755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9"/>
            <p:cNvSpPr/>
            <p:nvPr/>
          </p:nvSpPr>
          <p:spPr>
            <a:xfrm>
              <a:off x="5987550" y="4937050"/>
              <a:ext cx="1010475" cy="264050"/>
            </a:xfrm>
            <a:custGeom>
              <a:rect b="b" l="l" r="r" t="t"/>
              <a:pathLst>
                <a:path extrusionOk="0" h="10562" w="40419">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6" name="Google Shape;1066;p9"/>
          <p:cNvSpPr/>
          <p:nvPr/>
        </p:nvSpPr>
        <p:spPr>
          <a:xfrm rot="-10000102">
            <a:off x="7637339" y="-195273"/>
            <a:ext cx="2002471" cy="1790385"/>
          </a:xfrm>
          <a:custGeom>
            <a:rect b="b" l="l" r="r" t="t"/>
            <a:pathLst>
              <a:path extrusionOk="0" h="39391" w="44049">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7" name="Google Shape;1067;p9"/>
          <p:cNvGrpSpPr/>
          <p:nvPr/>
        </p:nvGrpSpPr>
        <p:grpSpPr>
          <a:xfrm>
            <a:off x="-738087" y="3748295"/>
            <a:ext cx="6319506" cy="2428630"/>
            <a:chOff x="4178350" y="2375050"/>
            <a:chExt cx="938350" cy="515775"/>
          </a:xfrm>
        </p:grpSpPr>
        <p:sp>
          <p:nvSpPr>
            <p:cNvPr id="1068" name="Google Shape;1068;p9"/>
            <p:cNvSpPr/>
            <p:nvPr/>
          </p:nvSpPr>
          <p:spPr>
            <a:xfrm>
              <a:off x="4178350" y="2375050"/>
              <a:ext cx="938350" cy="470050"/>
            </a:xfrm>
            <a:custGeom>
              <a:rect b="b" l="l" r="r" t="t"/>
              <a:pathLst>
                <a:path extrusionOk="0" h="18802" w="37534">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9"/>
            <p:cNvSpPr/>
            <p:nvPr/>
          </p:nvSpPr>
          <p:spPr>
            <a:xfrm>
              <a:off x="4192225" y="2449850"/>
              <a:ext cx="867875" cy="411650"/>
            </a:xfrm>
            <a:custGeom>
              <a:rect b="b" l="l" r="r" t="t"/>
              <a:pathLst>
                <a:path extrusionOk="0" h="16466" w="34715">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9"/>
            <p:cNvSpPr/>
            <p:nvPr/>
          </p:nvSpPr>
          <p:spPr>
            <a:xfrm>
              <a:off x="4252800" y="2496850"/>
              <a:ext cx="761025" cy="376950"/>
            </a:xfrm>
            <a:custGeom>
              <a:rect b="b" l="l" r="r" t="t"/>
              <a:pathLst>
                <a:path extrusionOk="0" h="15078" w="30441">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9"/>
            <p:cNvSpPr/>
            <p:nvPr/>
          </p:nvSpPr>
          <p:spPr>
            <a:xfrm>
              <a:off x="4311275" y="2568125"/>
              <a:ext cx="619300" cy="306050"/>
            </a:xfrm>
            <a:custGeom>
              <a:rect b="b" l="l" r="r" t="t"/>
              <a:pathLst>
                <a:path extrusionOk="0" h="12242" w="24772">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9"/>
            <p:cNvSpPr/>
            <p:nvPr/>
          </p:nvSpPr>
          <p:spPr>
            <a:xfrm>
              <a:off x="4374000" y="2647325"/>
              <a:ext cx="513325" cy="228750"/>
            </a:xfrm>
            <a:custGeom>
              <a:rect b="b" l="l" r="r" t="t"/>
              <a:pathLst>
                <a:path extrusionOk="0" h="9150" w="20533">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9"/>
            <p:cNvSpPr/>
            <p:nvPr/>
          </p:nvSpPr>
          <p:spPr>
            <a:xfrm>
              <a:off x="4437575" y="2724875"/>
              <a:ext cx="345675" cy="156550"/>
            </a:xfrm>
            <a:custGeom>
              <a:rect b="b" l="l" r="r" t="t"/>
              <a:pathLst>
                <a:path extrusionOk="0" h="6262" w="13827">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9"/>
            <p:cNvSpPr/>
            <p:nvPr/>
          </p:nvSpPr>
          <p:spPr>
            <a:xfrm>
              <a:off x="4481575" y="2799000"/>
              <a:ext cx="244675" cy="91825"/>
            </a:xfrm>
            <a:custGeom>
              <a:rect b="b" l="l" r="r" t="t"/>
              <a:pathLst>
                <a:path extrusionOk="0" h="3673" w="9787">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9"/>
          <p:cNvGrpSpPr/>
          <p:nvPr/>
        </p:nvGrpSpPr>
        <p:grpSpPr>
          <a:xfrm flipH="1" rot="-1665452">
            <a:off x="4128258" y="3652658"/>
            <a:ext cx="2662557" cy="2828652"/>
            <a:chOff x="4159600" y="887163"/>
            <a:chExt cx="1265600" cy="1344550"/>
          </a:xfrm>
        </p:grpSpPr>
        <p:sp>
          <p:nvSpPr>
            <p:cNvPr id="1076" name="Google Shape;1076;p9"/>
            <p:cNvSpPr/>
            <p:nvPr/>
          </p:nvSpPr>
          <p:spPr>
            <a:xfrm>
              <a:off x="4159600" y="887163"/>
              <a:ext cx="1265600" cy="1344550"/>
            </a:xfrm>
            <a:custGeom>
              <a:rect b="b" l="l" r="r" t="t"/>
              <a:pathLst>
                <a:path extrusionOk="0" h="53782" w="50624">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9"/>
            <p:cNvSpPr/>
            <p:nvPr/>
          </p:nvSpPr>
          <p:spPr>
            <a:xfrm>
              <a:off x="4735775" y="978038"/>
              <a:ext cx="48875" cy="17100"/>
            </a:xfrm>
            <a:custGeom>
              <a:rect b="b" l="l" r="r" t="t"/>
              <a:pathLst>
                <a:path extrusionOk="0" h="684" w="1955">
                  <a:moveTo>
                    <a:pt x="1179" y="1"/>
                  </a:moveTo>
                  <a:cubicBezTo>
                    <a:pt x="745" y="1"/>
                    <a:pt x="1" y="683"/>
                    <a:pt x="776" y="683"/>
                  </a:cubicBezTo>
                  <a:cubicBezTo>
                    <a:pt x="1210" y="683"/>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9"/>
            <p:cNvSpPr/>
            <p:nvPr/>
          </p:nvSpPr>
          <p:spPr>
            <a:xfrm>
              <a:off x="4695450" y="1026888"/>
              <a:ext cx="48875" cy="14000"/>
            </a:xfrm>
            <a:custGeom>
              <a:rect b="b" l="l" r="r" t="t"/>
              <a:pathLst>
                <a:path extrusionOk="0" h="560" w="1955">
                  <a:moveTo>
                    <a:pt x="1210" y="1"/>
                  </a:moveTo>
                  <a:cubicBezTo>
                    <a:pt x="838" y="1"/>
                    <a:pt x="1" y="559"/>
                    <a:pt x="745" y="559"/>
                  </a:cubicBezTo>
                  <a:cubicBezTo>
                    <a:pt x="1117" y="559"/>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9"/>
            <p:cNvSpPr/>
            <p:nvPr/>
          </p:nvSpPr>
          <p:spPr>
            <a:xfrm>
              <a:off x="4665975" y="1081963"/>
              <a:ext cx="47350" cy="18625"/>
            </a:xfrm>
            <a:custGeom>
              <a:rect b="b" l="l" r="r" t="t"/>
              <a:pathLst>
                <a:path extrusionOk="0" h="745" w="1894">
                  <a:moveTo>
                    <a:pt x="1149" y="0"/>
                  </a:moveTo>
                  <a:cubicBezTo>
                    <a:pt x="652" y="0"/>
                    <a:pt x="1" y="745"/>
                    <a:pt x="745" y="745"/>
                  </a:cubicBezTo>
                  <a:cubicBezTo>
                    <a:pt x="1242" y="745"/>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9"/>
            <p:cNvSpPr/>
            <p:nvPr/>
          </p:nvSpPr>
          <p:spPr>
            <a:xfrm>
              <a:off x="4713300" y="1136238"/>
              <a:ext cx="47325" cy="17100"/>
            </a:xfrm>
            <a:custGeom>
              <a:rect b="b" l="l" r="r" t="t"/>
              <a:pathLst>
                <a:path extrusionOk="0" h="684" w="1893">
                  <a:moveTo>
                    <a:pt x="1148" y="1"/>
                  </a:moveTo>
                  <a:cubicBezTo>
                    <a:pt x="682" y="1"/>
                    <a:pt x="0" y="683"/>
                    <a:pt x="714" y="683"/>
                  </a:cubicBezTo>
                  <a:cubicBezTo>
                    <a:pt x="1179" y="683"/>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9"/>
            <p:cNvSpPr/>
            <p:nvPr/>
          </p:nvSpPr>
          <p:spPr>
            <a:xfrm>
              <a:off x="4745850" y="1218438"/>
              <a:ext cx="48900" cy="14775"/>
            </a:xfrm>
            <a:custGeom>
              <a:rect b="b" l="l" r="r" t="t"/>
              <a:pathLst>
                <a:path extrusionOk="0" h="591" w="1956">
                  <a:moveTo>
                    <a:pt x="1211" y="1"/>
                  </a:moveTo>
                  <a:cubicBezTo>
                    <a:pt x="807" y="1"/>
                    <a:pt x="1" y="590"/>
                    <a:pt x="745" y="590"/>
                  </a:cubicBezTo>
                  <a:cubicBezTo>
                    <a:pt x="1149" y="590"/>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9"/>
            <p:cNvSpPr/>
            <p:nvPr/>
          </p:nvSpPr>
          <p:spPr>
            <a:xfrm>
              <a:off x="4675300" y="1188963"/>
              <a:ext cx="48875" cy="13225"/>
            </a:xfrm>
            <a:custGeom>
              <a:rect b="b" l="l" r="r" t="t"/>
              <a:pathLst>
                <a:path extrusionOk="0" h="529" w="1955">
                  <a:moveTo>
                    <a:pt x="1210" y="1"/>
                  </a:moveTo>
                  <a:cubicBezTo>
                    <a:pt x="838" y="1"/>
                    <a:pt x="0" y="528"/>
                    <a:pt x="745" y="528"/>
                  </a:cubicBezTo>
                  <a:cubicBezTo>
                    <a:pt x="1117" y="528"/>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9"/>
            <p:cNvSpPr/>
            <p:nvPr/>
          </p:nvSpPr>
          <p:spPr>
            <a:xfrm>
              <a:off x="4790050" y="1182613"/>
              <a:ext cx="27950" cy="15700"/>
            </a:xfrm>
            <a:custGeom>
              <a:rect b="b" l="l" r="r" t="t"/>
              <a:pathLst>
                <a:path extrusionOk="0" h="628" w="1118">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9"/>
            <p:cNvSpPr/>
            <p:nvPr/>
          </p:nvSpPr>
          <p:spPr>
            <a:xfrm>
              <a:off x="4759825" y="1112213"/>
              <a:ext cx="48100" cy="17850"/>
            </a:xfrm>
            <a:custGeom>
              <a:rect b="b" l="l" r="r" t="t"/>
              <a:pathLst>
                <a:path extrusionOk="0" h="714" w="1924">
                  <a:moveTo>
                    <a:pt x="1179" y="0"/>
                  </a:moveTo>
                  <a:cubicBezTo>
                    <a:pt x="683" y="0"/>
                    <a:pt x="0" y="714"/>
                    <a:pt x="745" y="714"/>
                  </a:cubicBezTo>
                  <a:cubicBezTo>
                    <a:pt x="1241" y="714"/>
                    <a:pt x="1923"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9"/>
            <p:cNvSpPr/>
            <p:nvPr/>
          </p:nvSpPr>
          <p:spPr>
            <a:xfrm>
              <a:off x="4745850" y="1033113"/>
              <a:ext cx="48900" cy="14750"/>
            </a:xfrm>
            <a:custGeom>
              <a:rect b="b" l="l" r="r" t="t"/>
              <a:pathLst>
                <a:path extrusionOk="0" h="590" w="1956">
                  <a:moveTo>
                    <a:pt x="1211" y="0"/>
                  </a:moveTo>
                  <a:cubicBezTo>
                    <a:pt x="807" y="0"/>
                    <a:pt x="1" y="590"/>
                    <a:pt x="745"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9"/>
            <p:cNvSpPr/>
            <p:nvPr/>
          </p:nvSpPr>
          <p:spPr>
            <a:xfrm>
              <a:off x="4835825" y="1085838"/>
              <a:ext cx="44225" cy="10875"/>
            </a:xfrm>
            <a:custGeom>
              <a:rect b="b" l="l" r="r" t="t"/>
              <a:pathLst>
                <a:path extrusionOk="0" h="435" w="1769">
                  <a:moveTo>
                    <a:pt x="1241" y="0"/>
                  </a:moveTo>
                  <a:cubicBezTo>
                    <a:pt x="1024" y="0"/>
                    <a:pt x="0" y="435"/>
                    <a:pt x="527" y="435"/>
                  </a:cubicBezTo>
                  <a:cubicBezTo>
                    <a:pt x="745" y="435"/>
                    <a:pt x="1768"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9"/>
            <p:cNvSpPr/>
            <p:nvPr/>
          </p:nvSpPr>
          <p:spPr>
            <a:xfrm>
              <a:off x="4823400" y="1141663"/>
              <a:ext cx="48900" cy="13225"/>
            </a:xfrm>
            <a:custGeom>
              <a:rect b="b" l="l" r="r" t="t"/>
              <a:pathLst>
                <a:path extrusionOk="0" h="529" w="1956">
                  <a:moveTo>
                    <a:pt x="1211" y="1"/>
                  </a:moveTo>
                  <a:cubicBezTo>
                    <a:pt x="869" y="1"/>
                    <a:pt x="1" y="528"/>
                    <a:pt x="745" y="528"/>
                  </a:cubicBezTo>
                  <a:cubicBezTo>
                    <a:pt x="1086" y="528"/>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9"/>
            <p:cNvSpPr/>
            <p:nvPr/>
          </p:nvSpPr>
          <p:spPr>
            <a:xfrm>
              <a:off x="4817200" y="1019913"/>
              <a:ext cx="41125" cy="20975"/>
            </a:xfrm>
            <a:custGeom>
              <a:rect b="b" l="l" r="r" t="t"/>
              <a:pathLst>
                <a:path extrusionOk="0" h="839" w="1645">
                  <a:moveTo>
                    <a:pt x="869" y="1"/>
                  </a:moveTo>
                  <a:cubicBezTo>
                    <a:pt x="218" y="1"/>
                    <a:pt x="1" y="838"/>
                    <a:pt x="776" y="838"/>
                  </a:cubicBezTo>
                  <a:cubicBezTo>
                    <a:pt x="1428"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9"/>
            <p:cNvSpPr/>
            <p:nvPr/>
          </p:nvSpPr>
          <p:spPr>
            <a:xfrm>
              <a:off x="4793950" y="941588"/>
              <a:ext cx="39575" cy="22525"/>
            </a:xfrm>
            <a:custGeom>
              <a:rect b="b" l="l" r="r" t="t"/>
              <a:pathLst>
                <a:path extrusionOk="0" h="901" w="1583">
                  <a:moveTo>
                    <a:pt x="838" y="1"/>
                  </a:moveTo>
                  <a:cubicBezTo>
                    <a:pt x="186" y="1"/>
                    <a:pt x="0" y="900"/>
                    <a:pt x="745" y="900"/>
                  </a:cubicBezTo>
                  <a:cubicBezTo>
                    <a:pt x="1427" y="900"/>
                    <a:pt x="1582"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9"/>
            <p:cNvSpPr/>
            <p:nvPr/>
          </p:nvSpPr>
          <p:spPr>
            <a:xfrm>
              <a:off x="4736550" y="933063"/>
              <a:ext cx="48100" cy="19425"/>
            </a:xfrm>
            <a:custGeom>
              <a:rect b="b" l="l" r="r" t="t"/>
              <a:pathLst>
                <a:path extrusionOk="0" h="777" w="1924">
                  <a:moveTo>
                    <a:pt x="1148" y="1"/>
                  </a:moveTo>
                  <a:cubicBezTo>
                    <a:pt x="652" y="1"/>
                    <a:pt x="1" y="776"/>
                    <a:pt x="745" y="776"/>
                  </a:cubicBezTo>
                  <a:cubicBezTo>
                    <a:pt x="1241" y="776"/>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9"/>
            <p:cNvSpPr/>
            <p:nvPr/>
          </p:nvSpPr>
          <p:spPr>
            <a:xfrm>
              <a:off x="4797050" y="1301413"/>
              <a:ext cx="48100" cy="17100"/>
            </a:xfrm>
            <a:custGeom>
              <a:rect b="b" l="l" r="r" t="t"/>
              <a:pathLst>
                <a:path extrusionOk="0" h="684" w="1924">
                  <a:moveTo>
                    <a:pt x="1179" y="1"/>
                  </a:moveTo>
                  <a:cubicBezTo>
                    <a:pt x="714" y="1"/>
                    <a:pt x="0" y="683"/>
                    <a:pt x="745" y="683"/>
                  </a:cubicBezTo>
                  <a:cubicBezTo>
                    <a:pt x="1210" y="683"/>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9"/>
            <p:cNvSpPr/>
            <p:nvPr/>
          </p:nvSpPr>
          <p:spPr>
            <a:xfrm>
              <a:off x="4773000" y="1385938"/>
              <a:ext cx="48875" cy="16325"/>
            </a:xfrm>
            <a:custGeom>
              <a:rect b="b" l="l" r="r" t="t"/>
              <a:pathLst>
                <a:path extrusionOk="0" h="653" w="1955">
                  <a:moveTo>
                    <a:pt x="1179" y="1"/>
                  </a:moveTo>
                  <a:cubicBezTo>
                    <a:pt x="776" y="1"/>
                    <a:pt x="1" y="652"/>
                    <a:pt x="745" y="652"/>
                  </a:cubicBezTo>
                  <a:cubicBezTo>
                    <a:pt x="1179" y="652"/>
                    <a:pt x="1955"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
            <p:cNvSpPr/>
            <p:nvPr/>
          </p:nvSpPr>
          <p:spPr>
            <a:xfrm>
              <a:off x="4849000" y="1418513"/>
              <a:ext cx="45000" cy="11650"/>
            </a:xfrm>
            <a:custGeom>
              <a:rect b="b" l="l" r="r" t="t"/>
              <a:pathLst>
                <a:path extrusionOk="0" h="466" w="1800">
                  <a:moveTo>
                    <a:pt x="1272" y="1"/>
                  </a:moveTo>
                  <a:cubicBezTo>
                    <a:pt x="1024" y="1"/>
                    <a:pt x="0" y="466"/>
                    <a:pt x="528" y="466"/>
                  </a:cubicBezTo>
                  <a:cubicBezTo>
                    <a:pt x="776" y="466"/>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9"/>
            <p:cNvSpPr/>
            <p:nvPr/>
          </p:nvSpPr>
          <p:spPr>
            <a:xfrm>
              <a:off x="4797050" y="1462713"/>
              <a:ext cx="48100" cy="17875"/>
            </a:xfrm>
            <a:custGeom>
              <a:rect b="b" l="l" r="r" t="t"/>
              <a:pathLst>
                <a:path extrusionOk="0" h="715" w="1924">
                  <a:moveTo>
                    <a:pt x="1148" y="1"/>
                  </a:moveTo>
                  <a:cubicBezTo>
                    <a:pt x="683" y="1"/>
                    <a:pt x="0" y="714"/>
                    <a:pt x="745" y="714"/>
                  </a:cubicBezTo>
                  <a:cubicBezTo>
                    <a:pt x="1241" y="714"/>
                    <a:pt x="192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9"/>
            <p:cNvSpPr/>
            <p:nvPr/>
          </p:nvSpPr>
          <p:spPr>
            <a:xfrm>
              <a:off x="4666750" y="1428588"/>
              <a:ext cx="45800" cy="11675"/>
            </a:xfrm>
            <a:custGeom>
              <a:rect b="b" l="l" r="r" t="t"/>
              <a:pathLst>
                <a:path extrusionOk="0" h="467" w="1832">
                  <a:moveTo>
                    <a:pt x="1273" y="1"/>
                  </a:moveTo>
                  <a:cubicBezTo>
                    <a:pt x="1056"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9"/>
            <p:cNvSpPr/>
            <p:nvPr/>
          </p:nvSpPr>
          <p:spPr>
            <a:xfrm>
              <a:off x="4605500" y="1475138"/>
              <a:ext cx="40350" cy="20175"/>
            </a:xfrm>
            <a:custGeom>
              <a:rect b="b" l="l" r="r" t="t"/>
              <a:pathLst>
                <a:path extrusionOk="0" h="807" w="1614">
                  <a:moveTo>
                    <a:pt x="869" y="0"/>
                  </a:moveTo>
                  <a:cubicBezTo>
                    <a:pt x="218" y="0"/>
                    <a:pt x="0" y="807"/>
                    <a:pt x="745" y="807"/>
                  </a:cubicBezTo>
                  <a:cubicBezTo>
                    <a:pt x="1396" y="807"/>
                    <a:pt x="1613"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9"/>
            <p:cNvSpPr/>
            <p:nvPr/>
          </p:nvSpPr>
          <p:spPr>
            <a:xfrm>
              <a:off x="4523300" y="1526313"/>
              <a:ext cx="49650" cy="12425"/>
            </a:xfrm>
            <a:custGeom>
              <a:rect b="b" l="l" r="r" t="t"/>
              <a:pathLst>
                <a:path extrusionOk="0" h="497" w="1986">
                  <a:moveTo>
                    <a:pt x="1241" y="0"/>
                  </a:moveTo>
                  <a:cubicBezTo>
                    <a:pt x="900" y="0"/>
                    <a:pt x="0" y="497"/>
                    <a:pt x="745" y="497"/>
                  </a:cubicBezTo>
                  <a:cubicBezTo>
                    <a:pt x="1086" y="497"/>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9"/>
            <p:cNvSpPr/>
            <p:nvPr/>
          </p:nvSpPr>
          <p:spPr>
            <a:xfrm>
              <a:off x="4420150" y="1491413"/>
              <a:ext cx="40350" cy="20950"/>
            </a:xfrm>
            <a:custGeom>
              <a:rect b="b" l="l" r="r" t="t"/>
              <a:pathLst>
                <a:path extrusionOk="0" h="838" w="1614">
                  <a:moveTo>
                    <a:pt x="869" y="0"/>
                  </a:moveTo>
                  <a:cubicBezTo>
                    <a:pt x="218" y="0"/>
                    <a:pt x="1" y="838"/>
                    <a:pt x="776" y="838"/>
                  </a:cubicBezTo>
                  <a:cubicBezTo>
                    <a:pt x="1397" y="838"/>
                    <a:pt x="161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
            <p:cNvSpPr/>
            <p:nvPr/>
          </p:nvSpPr>
          <p:spPr>
            <a:xfrm>
              <a:off x="4325550" y="1385163"/>
              <a:ext cx="48100" cy="17875"/>
            </a:xfrm>
            <a:custGeom>
              <a:rect b="b" l="l" r="r" t="t"/>
              <a:pathLst>
                <a:path extrusionOk="0" h="715" w="1924">
                  <a:moveTo>
                    <a:pt x="1179" y="1"/>
                  </a:moveTo>
                  <a:cubicBezTo>
                    <a:pt x="683" y="1"/>
                    <a:pt x="0" y="714"/>
                    <a:pt x="745" y="714"/>
                  </a:cubicBezTo>
                  <a:cubicBezTo>
                    <a:pt x="1210" y="714"/>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9"/>
            <p:cNvSpPr/>
            <p:nvPr/>
          </p:nvSpPr>
          <p:spPr>
            <a:xfrm>
              <a:off x="4386800" y="1437913"/>
              <a:ext cx="40350" cy="20950"/>
            </a:xfrm>
            <a:custGeom>
              <a:rect b="b" l="l" r="r" t="t"/>
              <a:pathLst>
                <a:path extrusionOk="0" h="838" w="1614">
                  <a:moveTo>
                    <a:pt x="838" y="0"/>
                  </a:moveTo>
                  <a:cubicBezTo>
                    <a:pt x="187" y="0"/>
                    <a:pt x="1" y="838"/>
                    <a:pt x="745" y="838"/>
                  </a:cubicBezTo>
                  <a:cubicBezTo>
                    <a:pt x="1397" y="838"/>
                    <a:pt x="161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9"/>
            <p:cNvSpPr/>
            <p:nvPr/>
          </p:nvSpPr>
          <p:spPr>
            <a:xfrm>
              <a:off x="4489950" y="1434813"/>
              <a:ext cx="48875" cy="19400"/>
            </a:xfrm>
            <a:custGeom>
              <a:rect b="b" l="l" r="r" t="t"/>
              <a:pathLst>
                <a:path extrusionOk="0" h="776" w="1955">
                  <a:moveTo>
                    <a:pt x="1179" y="0"/>
                  </a:moveTo>
                  <a:cubicBezTo>
                    <a:pt x="652" y="0"/>
                    <a:pt x="0" y="776"/>
                    <a:pt x="776" y="776"/>
                  </a:cubicBezTo>
                  <a:cubicBezTo>
                    <a:pt x="1272" y="776"/>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9"/>
            <p:cNvSpPr/>
            <p:nvPr/>
          </p:nvSpPr>
          <p:spPr>
            <a:xfrm>
              <a:off x="4412400" y="1385938"/>
              <a:ext cx="48875" cy="16325"/>
            </a:xfrm>
            <a:custGeom>
              <a:rect b="b" l="l" r="r" t="t"/>
              <a:pathLst>
                <a:path extrusionOk="0" h="653" w="1955">
                  <a:moveTo>
                    <a:pt x="1210" y="1"/>
                  </a:moveTo>
                  <a:cubicBezTo>
                    <a:pt x="776" y="1"/>
                    <a:pt x="1" y="652"/>
                    <a:pt x="776" y="652"/>
                  </a:cubicBezTo>
                  <a:cubicBezTo>
                    <a:pt x="1210"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9"/>
            <p:cNvSpPr/>
            <p:nvPr/>
          </p:nvSpPr>
          <p:spPr>
            <a:xfrm>
              <a:off x="4390700" y="1351063"/>
              <a:ext cx="45775" cy="11650"/>
            </a:xfrm>
            <a:custGeom>
              <a:rect b="b" l="l" r="r" t="t"/>
              <a:pathLst>
                <a:path extrusionOk="0" h="466" w="1831">
                  <a:moveTo>
                    <a:pt x="1272" y="0"/>
                  </a:moveTo>
                  <a:cubicBezTo>
                    <a:pt x="1024" y="0"/>
                    <a:pt x="0" y="465"/>
                    <a:pt x="558" y="465"/>
                  </a:cubicBezTo>
                  <a:cubicBezTo>
                    <a:pt x="807" y="465"/>
                    <a:pt x="183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9"/>
            <p:cNvSpPr/>
            <p:nvPr/>
          </p:nvSpPr>
          <p:spPr>
            <a:xfrm>
              <a:off x="4480650" y="1385163"/>
              <a:ext cx="47325" cy="17875"/>
            </a:xfrm>
            <a:custGeom>
              <a:rect b="b" l="l" r="r" t="t"/>
              <a:pathLst>
                <a:path extrusionOk="0" h="715" w="1893">
                  <a:moveTo>
                    <a:pt x="1148" y="1"/>
                  </a:moveTo>
                  <a:cubicBezTo>
                    <a:pt x="683" y="1"/>
                    <a:pt x="0" y="714"/>
                    <a:pt x="745" y="714"/>
                  </a:cubicBezTo>
                  <a:cubicBezTo>
                    <a:pt x="1210" y="714"/>
                    <a:pt x="1892"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9"/>
            <p:cNvSpPr/>
            <p:nvPr/>
          </p:nvSpPr>
          <p:spPr>
            <a:xfrm>
              <a:off x="4614800" y="1540263"/>
              <a:ext cx="48100" cy="17100"/>
            </a:xfrm>
            <a:custGeom>
              <a:rect b="b" l="l" r="r" t="t"/>
              <a:pathLst>
                <a:path extrusionOk="0" h="684" w="1924">
                  <a:moveTo>
                    <a:pt x="1179" y="1"/>
                  </a:moveTo>
                  <a:cubicBezTo>
                    <a:pt x="745" y="1"/>
                    <a:pt x="1" y="683"/>
                    <a:pt x="745" y="683"/>
                  </a:cubicBezTo>
                  <a:cubicBezTo>
                    <a:pt x="1210" y="683"/>
                    <a:pt x="192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9"/>
            <p:cNvSpPr/>
            <p:nvPr/>
          </p:nvSpPr>
          <p:spPr>
            <a:xfrm>
              <a:off x="4665200" y="1595338"/>
              <a:ext cx="48900" cy="14750"/>
            </a:xfrm>
            <a:custGeom>
              <a:rect b="b" l="l" r="r" t="t"/>
              <a:pathLst>
                <a:path extrusionOk="0" h="590" w="1956">
                  <a:moveTo>
                    <a:pt x="1211" y="0"/>
                  </a:moveTo>
                  <a:cubicBezTo>
                    <a:pt x="807" y="0"/>
                    <a:pt x="1" y="589"/>
                    <a:pt x="745" y="589"/>
                  </a:cubicBezTo>
                  <a:cubicBezTo>
                    <a:pt x="1149" y="589"/>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9"/>
            <p:cNvSpPr/>
            <p:nvPr/>
          </p:nvSpPr>
          <p:spPr>
            <a:xfrm>
              <a:off x="4699325" y="1483663"/>
              <a:ext cx="48100" cy="16300"/>
            </a:xfrm>
            <a:custGeom>
              <a:rect b="b" l="l" r="r" t="t"/>
              <a:pathLst>
                <a:path extrusionOk="0" h="652" w="1924">
                  <a:moveTo>
                    <a:pt x="1179" y="0"/>
                  </a:moveTo>
                  <a:cubicBezTo>
                    <a:pt x="745" y="0"/>
                    <a:pt x="1" y="652"/>
                    <a:pt x="745" y="652"/>
                  </a:cubicBezTo>
                  <a:cubicBezTo>
                    <a:pt x="1179" y="652"/>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9"/>
            <p:cNvSpPr/>
            <p:nvPr/>
          </p:nvSpPr>
          <p:spPr>
            <a:xfrm>
              <a:off x="4773775" y="1538713"/>
              <a:ext cx="40350" cy="20200"/>
            </a:xfrm>
            <a:custGeom>
              <a:rect b="b" l="l" r="r" t="t"/>
              <a:pathLst>
                <a:path extrusionOk="0" h="808" w="1614">
                  <a:moveTo>
                    <a:pt x="869" y="1"/>
                  </a:moveTo>
                  <a:cubicBezTo>
                    <a:pt x="218" y="1"/>
                    <a:pt x="1" y="807"/>
                    <a:pt x="745" y="807"/>
                  </a:cubicBezTo>
                  <a:cubicBezTo>
                    <a:pt x="1396" y="807"/>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9"/>
            <p:cNvSpPr/>
            <p:nvPr/>
          </p:nvSpPr>
          <p:spPr>
            <a:xfrm>
              <a:off x="4708625" y="153173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9"/>
            <p:cNvSpPr/>
            <p:nvPr/>
          </p:nvSpPr>
          <p:spPr>
            <a:xfrm>
              <a:off x="4847450" y="1533288"/>
              <a:ext cx="48100" cy="17850"/>
            </a:xfrm>
            <a:custGeom>
              <a:rect b="b" l="l" r="r" t="t"/>
              <a:pathLst>
                <a:path extrusionOk="0" h="714" w="1924">
                  <a:moveTo>
                    <a:pt x="1148" y="1"/>
                  </a:moveTo>
                  <a:cubicBezTo>
                    <a:pt x="683" y="1"/>
                    <a:pt x="0" y="714"/>
                    <a:pt x="745" y="714"/>
                  </a:cubicBezTo>
                  <a:cubicBezTo>
                    <a:pt x="1241" y="714"/>
                    <a:pt x="1924"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9"/>
            <p:cNvSpPr/>
            <p:nvPr/>
          </p:nvSpPr>
          <p:spPr>
            <a:xfrm>
              <a:off x="4893975" y="1486763"/>
              <a:ext cx="48875" cy="17075"/>
            </a:xfrm>
            <a:custGeom>
              <a:rect b="b" l="l" r="r" t="t"/>
              <a:pathLst>
                <a:path extrusionOk="0" h="683" w="1955">
                  <a:moveTo>
                    <a:pt x="1210" y="0"/>
                  </a:moveTo>
                  <a:cubicBezTo>
                    <a:pt x="745" y="0"/>
                    <a:pt x="1" y="683"/>
                    <a:pt x="776" y="683"/>
                  </a:cubicBezTo>
                  <a:cubicBezTo>
                    <a:pt x="1210" y="683"/>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9"/>
            <p:cNvSpPr/>
            <p:nvPr/>
          </p:nvSpPr>
          <p:spPr>
            <a:xfrm>
              <a:off x="4935075" y="1539488"/>
              <a:ext cx="41125" cy="19425"/>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9"/>
            <p:cNvSpPr/>
            <p:nvPr/>
          </p:nvSpPr>
          <p:spPr>
            <a:xfrm>
              <a:off x="5052175" y="1534063"/>
              <a:ext cx="48875" cy="16300"/>
            </a:xfrm>
            <a:custGeom>
              <a:rect b="b" l="l" r="r" t="t"/>
              <a:pathLst>
                <a:path extrusionOk="0" h="652" w="1955">
                  <a:moveTo>
                    <a:pt x="1210" y="1"/>
                  </a:moveTo>
                  <a:cubicBezTo>
                    <a:pt x="776" y="1"/>
                    <a:pt x="1" y="652"/>
                    <a:pt x="776" y="652"/>
                  </a:cubicBezTo>
                  <a:cubicBezTo>
                    <a:pt x="1179" y="652"/>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9"/>
            <p:cNvSpPr/>
            <p:nvPr/>
          </p:nvSpPr>
          <p:spPr>
            <a:xfrm>
              <a:off x="4990125" y="1492963"/>
              <a:ext cx="45800" cy="11650"/>
            </a:xfrm>
            <a:custGeom>
              <a:rect b="b" l="l" r="r" t="t"/>
              <a:pathLst>
                <a:path extrusionOk="0" h="466" w="1832">
                  <a:moveTo>
                    <a:pt x="1273" y="1"/>
                  </a:moveTo>
                  <a:cubicBezTo>
                    <a:pt x="1025"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9"/>
            <p:cNvSpPr/>
            <p:nvPr/>
          </p:nvSpPr>
          <p:spPr>
            <a:xfrm>
              <a:off x="5147550" y="1501488"/>
              <a:ext cx="40350" cy="20975"/>
            </a:xfrm>
            <a:custGeom>
              <a:rect b="b" l="l" r="r" t="t"/>
              <a:pathLst>
                <a:path extrusionOk="0" h="839" w="1614">
                  <a:moveTo>
                    <a:pt x="869" y="1"/>
                  </a:moveTo>
                  <a:cubicBezTo>
                    <a:pt x="218" y="1"/>
                    <a:pt x="1" y="838"/>
                    <a:pt x="745" y="838"/>
                  </a:cubicBezTo>
                  <a:cubicBezTo>
                    <a:pt x="1397"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9"/>
            <p:cNvSpPr/>
            <p:nvPr/>
          </p:nvSpPr>
          <p:spPr>
            <a:xfrm>
              <a:off x="5080100" y="1468138"/>
              <a:ext cx="40350" cy="20200"/>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9"/>
            <p:cNvSpPr/>
            <p:nvPr/>
          </p:nvSpPr>
          <p:spPr>
            <a:xfrm>
              <a:off x="5047525" y="1438688"/>
              <a:ext cx="45000" cy="11650"/>
            </a:xfrm>
            <a:custGeom>
              <a:rect b="b" l="l" r="r" t="t"/>
              <a:pathLst>
                <a:path extrusionOk="0" h="466" w="1800">
                  <a:moveTo>
                    <a:pt x="1272" y="0"/>
                  </a:moveTo>
                  <a:cubicBezTo>
                    <a:pt x="1024" y="0"/>
                    <a:pt x="0" y="465"/>
                    <a:pt x="528" y="465"/>
                  </a:cubicBezTo>
                  <a:cubicBezTo>
                    <a:pt x="776" y="465"/>
                    <a:pt x="1800"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9"/>
            <p:cNvSpPr/>
            <p:nvPr/>
          </p:nvSpPr>
          <p:spPr>
            <a:xfrm>
              <a:off x="5082425" y="1343288"/>
              <a:ext cx="48875" cy="14000"/>
            </a:xfrm>
            <a:custGeom>
              <a:rect b="b" l="l" r="r" t="t"/>
              <a:pathLst>
                <a:path extrusionOk="0" h="560" w="1955">
                  <a:moveTo>
                    <a:pt x="1210" y="1"/>
                  </a:moveTo>
                  <a:cubicBezTo>
                    <a:pt x="838"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9"/>
            <p:cNvSpPr/>
            <p:nvPr/>
          </p:nvSpPr>
          <p:spPr>
            <a:xfrm>
              <a:off x="5102575" y="1403788"/>
              <a:ext cx="49650" cy="13975"/>
            </a:xfrm>
            <a:custGeom>
              <a:rect b="b" l="l" r="r" t="t"/>
              <a:pathLst>
                <a:path extrusionOk="0" h="559" w="1986">
                  <a:moveTo>
                    <a:pt x="1211" y="0"/>
                  </a:moveTo>
                  <a:cubicBezTo>
                    <a:pt x="838" y="0"/>
                    <a:pt x="1" y="559"/>
                    <a:pt x="776" y="559"/>
                  </a:cubicBezTo>
                  <a:cubicBezTo>
                    <a:pt x="1148" y="559"/>
                    <a:pt x="1986"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
            <p:cNvSpPr/>
            <p:nvPr/>
          </p:nvSpPr>
          <p:spPr>
            <a:xfrm>
              <a:off x="5170825" y="1422388"/>
              <a:ext cx="47325" cy="17100"/>
            </a:xfrm>
            <a:custGeom>
              <a:rect b="b" l="l" r="r" t="t"/>
              <a:pathLst>
                <a:path extrusionOk="0" h="684" w="1893">
                  <a:moveTo>
                    <a:pt x="1179" y="1"/>
                  </a:moveTo>
                  <a:cubicBezTo>
                    <a:pt x="714" y="1"/>
                    <a:pt x="0" y="683"/>
                    <a:pt x="745" y="683"/>
                  </a:cubicBezTo>
                  <a:cubicBezTo>
                    <a:pt x="1210" y="683"/>
                    <a:pt x="189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9"/>
            <p:cNvSpPr/>
            <p:nvPr/>
          </p:nvSpPr>
          <p:spPr>
            <a:xfrm>
              <a:off x="5211150" y="1368113"/>
              <a:ext cx="47325" cy="17850"/>
            </a:xfrm>
            <a:custGeom>
              <a:rect b="b" l="l" r="r" t="t"/>
              <a:pathLst>
                <a:path extrusionOk="0" h="714" w="1893">
                  <a:moveTo>
                    <a:pt x="1148" y="0"/>
                  </a:moveTo>
                  <a:cubicBezTo>
                    <a:pt x="683" y="0"/>
                    <a:pt x="0" y="714"/>
                    <a:pt x="745" y="714"/>
                  </a:cubicBezTo>
                  <a:cubicBezTo>
                    <a:pt x="1210" y="714"/>
                    <a:pt x="1893"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9"/>
            <p:cNvSpPr/>
            <p:nvPr/>
          </p:nvSpPr>
          <p:spPr>
            <a:xfrm>
              <a:off x="5144450" y="1343288"/>
              <a:ext cx="40350" cy="20975"/>
            </a:xfrm>
            <a:custGeom>
              <a:rect b="b" l="l" r="r" t="t"/>
              <a:pathLst>
                <a:path extrusionOk="0" h="839" w="1614">
                  <a:moveTo>
                    <a:pt x="838" y="1"/>
                  </a:moveTo>
                  <a:cubicBezTo>
                    <a:pt x="187" y="1"/>
                    <a:pt x="1" y="838"/>
                    <a:pt x="745" y="838"/>
                  </a:cubicBezTo>
                  <a:cubicBezTo>
                    <a:pt x="1397" y="838"/>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
            <p:cNvSpPr/>
            <p:nvPr/>
          </p:nvSpPr>
          <p:spPr>
            <a:xfrm>
              <a:off x="5170050" y="1309163"/>
              <a:ext cx="48875" cy="14775"/>
            </a:xfrm>
            <a:custGeom>
              <a:rect b="b" l="l" r="r" t="t"/>
              <a:pathLst>
                <a:path extrusionOk="0" h="591" w="1955">
                  <a:moveTo>
                    <a:pt x="1210" y="1"/>
                  </a:moveTo>
                  <a:cubicBezTo>
                    <a:pt x="807" y="1"/>
                    <a:pt x="0"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
            <p:cNvSpPr/>
            <p:nvPr/>
          </p:nvSpPr>
          <p:spPr>
            <a:xfrm>
              <a:off x="4761375" y="1715538"/>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
            <p:cNvSpPr/>
            <p:nvPr/>
          </p:nvSpPr>
          <p:spPr>
            <a:xfrm>
              <a:off x="4726475" y="1661238"/>
              <a:ext cx="47325" cy="17875"/>
            </a:xfrm>
            <a:custGeom>
              <a:rect b="b" l="l" r="r" t="t"/>
              <a:pathLst>
                <a:path extrusionOk="0" h="715" w="1893">
                  <a:moveTo>
                    <a:pt x="1148" y="1"/>
                  </a:moveTo>
                  <a:cubicBezTo>
                    <a:pt x="683" y="1"/>
                    <a:pt x="0"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9"/>
            <p:cNvSpPr/>
            <p:nvPr/>
          </p:nvSpPr>
          <p:spPr>
            <a:xfrm>
              <a:off x="4748950" y="1626338"/>
              <a:ext cx="49675" cy="14000"/>
            </a:xfrm>
            <a:custGeom>
              <a:rect b="b" l="l" r="r" t="t"/>
              <a:pathLst>
                <a:path extrusionOk="0" h="560" w="1987">
                  <a:moveTo>
                    <a:pt x="1211" y="1"/>
                  </a:moveTo>
                  <a:cubicBezTo>
                    <a:pt x="869" y="1"/>
                    <a:pt x="1" y="559"/>
                    <a:pt x="776" y="559"/>
                  </a:cubicBezTo>
                  <a:cubicBezTo>
                    <a:pt x="1118"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9"/>
            <p:cNvSpPr/>
            <p:nvPr/>
          </p:nvSpPr>
          <p:spPr>
            <a:xfrm>
              <a:off x="4823400" y="1627113"/>
              <a:ext cx="48900" cy="12450"/>
            </a:xfrm>
            <a:custGeom>
              <a:rect b="b" l="l" r="r" t="t"/>
              <a:pathLst>
                <a:path extrusionOk="0" h="498" w="1956">
                  <a:moveTo>
                    <a:pt x="1211" y="1"/>
                  </a:moveTo>
                  <a:cubicBezTo>
                    <a:pt x="869" y="1"/>
                    <a:pt x="1" y="497"/>
                    <a:pt x="745" y="497"/>
                  </a:cubicBezTo>
                  <a:cubicBezTo>
                    <a:pt x="1055" y="497"/>
                    <a:pt x="1955"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
            <p:cNvSpPr/>
            <p:nvPr/>
          </p:nvSpPr>
          <p:spPr>
            <a:xfrm>
              <a:off x="4826500" y="1686063"/>
              <a:ext cx="48900" cy="15525"/>
            </a:xfrm>
            <a:custGeom>
              <a:rect b="b" l="l" r="r" t="t"/>
              <a:pathLst>
                <a:path extrusionOk="0" h="621" w="1956">
                  <a:moveTo>
                    <a:pt x="1211" y="0"/>
                  </a:moveTo>
                  <a:cubicBezTo>
                    <a:pt x="807" y="0"/>
                    <a:pt x="1" y="621"/>
                    <a:pt x="776" y="621"/>
                  </a:cubicBezTo>
                  <a:cubicBezTo>
                    <a:pt x="1180" y="621"/>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
            <p:cNvSpPr/>
            <p:nvPr/>
          </p:nvSpPr>
          <p:spPr>
            <a:xfrm>
              <a:off x="4853650" y="1797738"/>
              <a:ext cx="48875" cy="14750"/>
            </a:xfrm>
            <a:custGeom>
              <a:rect b="b" l="l" r="r" t="t"/>
              <a:pathLst>
                <a:path extrusionOk="0" h="590" w="1955">
                  <a:moveTo>
                    <a:pt x="1210" y="0"/>
                  </a:moveTo>
                  <a:cubicBezTo>
                    <a:pt x="807" y="0"/>
                    <a:pt x="1" y="589"/>
                    <a:pt x="745" y="589"/>
                  </a:cubicBezTo>
                  <a:cubicBezTo>
                    <a:pt x="1148" y="589"/>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
            <p:cNvSpPr/>
            <p:nvPr/>
          </p:nvSpPr>
          <p:spPr>
            <a:xfrm>
              <a:off x="4736550" y="1811688"/>
              <a:ext cx="48100" cy="19400"/>
            </a:xfrm>
            <a:custGeom>
              <a:rect b="b" l="l" r="r" t="t"/>
              <a:pathLst>
                <a:path extrusionOk="0" h="776" w="1924">
                  <a:moveTo>
                    <a:pt x="1148" y="0"/>
                  </a:moveTo>
                  <a:cubicBezTo>
                    <a:pt x="652" y="0"/>
                    <a:pt x="1" y="776"/>
                    <a:pt x="745" y="776"/>
                  </a:cubicBezTo>
                  <a:cubicBezTo>
                    <a:pt x="1241" y="776"/>
                    <a:pt x="1924" y="0"/>
                    <a:pt x="1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
            <p:cNvSpPr/>
            <p:nvPr/>
          </p:nvSpPr>
          <p:spPr>
            <a:xfrm>
              <a:off x="4709400" y="1769813"/>
              <a:ext cx="48125" cy="16300"/>
            </a:xfrm>
            <a:custGeom>
              <a:rect b="b" l="l" r="r" t="t"/>
              <a:pathLst>
                <a:path extrusionOk="0" h="652" w="1925">
                  <a:moveTo>
                    <a:pt x="1180" y="0"/>
                  </a:moveTo>
                  <a:cubicBezTo>
                    <a:pt x="745" y="0"/>
                    <a:pt x="1" y="652"/>
                    <a:pt x="745" y="652"/>
                  </a:cubicBezTo>
                  <a:cubicBezTo>
                    <a:pt x="1180" y="652"/>
                    <a:pt x="1924"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
            <p:cNvSpPr/>
            <p:nvPr/>
          </p:nvSpPr>
          <p:spPr>
            <a:xfrm>
              <a:off x="4789275" y="1773688"/>
              <a:ext cx="48900" cy="14750"/>
            </a:xfrm>
            <a:custGeom>
              <a:rect b="b" l="l" r="r" t="t"/>
              <a:pathLst>
                <a:path extrusionOk="0" h="590" w="1956">
                  <a:moveTo>
                    <a:pt x="1211" y="0"/>
                  </a:moveTo>
                  <a:cubicBezTo>
                    <a:pt x="838" y="0"/>
                    <a:pt x="1" y="590"/>
                    <a:pt x="776" y="590"/>
                  </a:cubicBezTo>
                  <a:cubicBezTo>
                    <a:pt x="1149" y="590"/>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
            <p:cNvSpPr/>
            <p:nvPr/>
          </p:nvSpPr>
          <p:spPr>
            <a:xfrm>
              <a:off x="4614800" y="1852788"/>
              <a:ext cx="48100" cy="18625"/>
            </a:xfrm>
            <a:custGeom>
              <a:rect b="b" l="l" r="r" t="t"/>
              <a:pathLst>
                <a:path extrusionOk="0" h="745" w="1924">
                  <a:moveTo>
                    <a:pt x="1179" y="0"/>
                  </a:moveTo>
                  <a:cubicBezTo>
                    <a:pt x="683" y="0"/>
                    <a:pt x="1" y="745"/>
                    <a:pt x="776" y="745"/>
                  </a:cubicBezTo>
                  <a:cubicBezTo>
                    <a:pt x="1241" y="745"/>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
            <p:cNvSpPr/>
            <p:nvPr/>
          </p:nvSpPr>
          <p:spPr>
            <a:xfrm>
              <a:off x="4577575" y="1790738"/>
              <a:ext cx="48875" cy="15550"/>
            </a:xfrm>
            <a:custGeom>
              <a:rect b="b" l="l" r="r" t="t"/>
              <a:pathLst>
                <a:path extrusionOk="0" h="622" w="1955">
                  <a:moveTo>
                    <a:pt x="1210" y="1"/>
                  </a:moveTo>
                  <a:cubicBezTo>
                    <a:pt x="807" y="1"/>
                    <a:pt x="1" y="621"/>
                    <a:pt x="745" y="621"/>
                  </a:cubicBezTo>
                  <a:cubicBezTo>
                    <a:pt x="1148"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9"/>
            <p:cNvSpPr/>
            <p:nvPr/>
          </p:nvSpPr>
          <p:spPr>
            <a:xfrm>
              <a:off x="4478325" y="1836513"/>
              <a:ext cx="45000" cy="10875"/>
            </a:xfrm>
            <a:custGeom>
              <a:rect b="b" l="l" r="r" t="t"/>
              <a:pathLst>
                <a:path extrusionOk="0" h="435" w="1800">
                  <a:moveTo>
                    <a:pt x="1272" y="0"/>
                  </a:moveTo>
                  <a:cubicBezTo>
                    <a:pt x="1024" y="0"/>
                    <a:pt x="0" y="434"/>
                    <a:pt x="528" y="434"/>
                  </a:cubicBezTo>
                  <a:cubicBezTo>
                    <a:pt x="776" y="434"/>
                    <a:pt x="1799" y="0"/>
                    <a:pt x="1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
            <p:cNvSpPr/>
            <p:nvPr/>
          </p:nvSpPr>
          <p:spPr>
            <a:xfrm>
              <a:off x="4523300" y="1889238"/>
              <a:ext cx="49650" cy="13200"/>
            </a:xfrm>
            <a:custGeom>
              <a:rect b="b" l="l" r="r" t="t"/>
              <a:pathLst>
                <a:path extrusionOk="0" h="528" w="1986">
                  <a:moveTo>
                    <a:pt x="1241" y="0"/>
                  </a:moveTo>
                  <a:cubicBezTo>
                    <a:pt x="869" y="0"/>
                    <a:pt x="0" y="528"/>
                    <a:pt x="776" y="528"/>
                  </a:cubicBezTo>
                  <a:cubicBezTo>
                    <a:pt x="1117" y="528"/>
                    <a:pt x="1986" y="0"/>
                    <a:pt x="1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
            <p:cNvSpPr/>
            <p:nvPr/>
          </p:nvSpPr>
          <p:spPr>
            <a:xfrm>
              <a:off x="4406200" y="1883038"/>
              <a:ext cx="41125" cy="19400"/>
            </a:xfrm>
            <a:custGeom>
              <a:rect b="b" l="l" r="r" t="t"/>
              <a:pathLst>
                <a:path extrusionOk="0" h="776" w="1645">
                  <a:moveTo>
                    <a:pt x="869" y="0"/>
                  </a:moveTo>
                  <a:cubicBezTo>
                    <a:pt x="249" y="0"/>
                    <a:pt x="0" y="776"/>
                    <a:pt x="776"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
            <p:cNvSpPr/>
            <p:nvPr/>
          </p:nvSpPr>
          <p:spPr>
            <a:xfrm>
              <a:off x="4296850" y="1914038"/>
              <a:ext cx="45000" cy="10900"/>
            </a:xfrm>
            <a:custGeom>
              <a:rect b="b" l="l" r="r" t="t"/>
              <a:pathLst>
                <a:path extrusionOk="0" h="436" w="1800">
                  <a:moveTo>
                    <a:pt x="1272" y="1"/>
                  </a:moveTo>
                  <a:cubicBezTo>
                    <a:pt x="1024" y="1"/>
                    <a:pt x="1" y="435"/>
                    <a:pt x="528" y="435"/>
                  </a:cubicBezTo>
                  <a:cubicBezTo>
                    <a:pt x="745" y="435"/>
                    <a:pt x="1800"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
            <p:cNvSpPr/>
            <p:nvPr/>
          </p:nvSpPr>
          <p:spPr>
            <a:xfrm>
              <a:off x="4226275" y="1896988"/>
              <a:ext cx="45025" cy="10875"/>
            </a:xfrm>
            <a:custGeom>
              <a:rect b="b" l="l" r="r" t="t"/>
              <a:pathLst>
                <a:path extrusionOk="0" h="435" w="1801">
                  <a:moveTo>
                    <a:pt x="1242" y="1"/>
                  </a:moveTo>
                  <a:cubicBezTo>
                    <a:pt x="1025" y="1"/>
                    <a:pt x="1" y="435"/>
                    <a:pt x="528" y="435"/>
                  </a:cubicBezTo>
                  <a:cubicBezTo>
                    <a:pt x="745" y="435"/>
                    <a:pt x="1800"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
            <p:cNvSpPr/>
            <p:nvPr/>
          </p:nvSpPr>
          <p:spPr>
            <a:xfrm>
              <a:off x="4203800" y="184116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9"/>
            <p:cNvSpPr/>
            <p:nvPr/>
          </p:nvSpPr>
          <p:spPr>
            <a:xfrm>
              <a:off x="4278250" y="1868288"/>
              <a:ext cx="41125" cy="20975"/>
            </a:xfrm>
            <a:custGeom>
              <a:rect b="b" l="l" r="r" t="t"/>
              <a:pathLst>
                <a:path extrusionOk="0" h="839" w="1645">
                  <a:moveTo>
                    <a:pt x="869" y="1"/>
                  </a:moveTo>
                  <a:cubicBezTo>
                    <a:pt x="217" y="1"/>
                    <a:pt x="0" y="838"/>
                    <a:pt x="776" y="838"/>
                  </a:cubicBezTo>
                  <a:cubicBezTo>
                    <a:pt x="1427" y="838"/>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9"/>
            <p:cNvSpPr/>
            <p:nvPr/>
          </p:nvSpPr>
          <p:spPr>
            <a:xfrm>
              <a:off x="4347250" y="1849688"/>
              <a:ext cx="45025" cy="11650"/>
            </a:xfrm>
            <a:custGeom>
              <a:rect b="b" l="l" r="r" t="t"/>
              <a:pathLst>
                <a:path extrusionOk="0" h="466" w="1801">
                  <a:moveTo>
                    <a:pt x="1273" y="0"/>
                  </a:moveTo>
                  <a:cubicBezTo>
                    <a:pt x="1025" y="0"/>
                    <a:pt x="1" y="466"/>
                    <a:pt x="528" y="466"/>
                  </a:cubicBezTo>
                  <a:cubicBezTo>
                    <a:pt x="776" y="466"/>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9"/>
            <p:cNvSpPr/>
            <p:nvPr/>
          </p:nvSpPr>
          <p:spPr>
            <a:xfrm>
              <a:off x="4279025" y="1821763"/>
              <a:ext cx="40350" cy="20975"/>
            </a:xfrm>
            <a:custGeom>
              <a:rect b="b" l="l" r="r" t="t"/>
              <a:pathLst>
                <a:path extrusionOk="0" h="839" w="1614">
                  <a:moveTo>
                    <a:pt x="838" y="1"/>
                  </a:moveTo>
                  <a:cubicBezTo>
                    <a:pt x="186" y="1"/>
                    <a:pt x="0" y="838"/>
                    <a:pt x="745" y="838"/>
                  </a:cubicBezTo>
                  <a:cubicBezTo>
                    <a:pt x="1396" y="838"/>
                    <a:pt x="1613"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9"/>
            <p:cNvSpPr/>
            <p:nvPr/>
          </p:nvSpPr>
          <p:spPr>
            <a:xfrm>
              <a:off x="4267375" y="1777563"/>
              <a:ext cx="49675" cy="13975"/>
            </a:xfrm>
            <a:custGeom>
              <a:rect b="b" l="l" r="r" t="t"/>
              <a:pathLst>
                <a:path extrusionOk="0" h="559" w="1987">
                  <a:moveTo>
                    <a:pt x="1211" y="1"/>
                  </a:moveTo>
                  <a:cubicBezTo>
                    <a:pt x="869" y="1"/>
                    <a:pt x="1" y="559"/>
                    <a:pt x="776" y="559"/>
                  </a:cubicBezTo>
                  <a:cubicBezTo>
                    <a:pt x="1149" y="559"/>
                    <a:pt x="1986" y="1"/>
                    <a:pt x="1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9"/>
            <p:cNvSpPr/>
            <p:nvPr/>
          </p:nvSpPr>
          <p:spPr>
            <a:xfrm>
              <a:off x="4380600" y="1779113"/>
              <a:ext cx="45775" cy="11650"/>
            </a:xfrm>
            <a:custGeom>
              <a:rect b="b" l="l" r="r" t="t"/>
              <a:pathLst>
                <a:path extrusionOk="0" h="466" w="1831">
                  <a:moveTo>
                    <a:pt x="1273" y="1"/>
                  </a:moveTo>
                  <a:cubicBezTo>
                    <a:pt x="1024" y="1"/>
                    <a:pt x="1" y="466"/>
                    <a:pt x="559" y="466"/>
                  </a:cubicBezTo>
                  <a:cubicBezTo>
                    <a:pt x="776"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9"/>
            <p:cNvSpPr/>
            <p:nvPr/>
          </p:nvSpPr>
          <p:spPr>
            <a:xfrm>
              <a:off x="4466675" y="1789188"/>
              <a:ext cx="48900" cy="17100"/>
            </a:xfrm>
            <a:custGeom>
              <a:rect b="b" l="l" r="r" t="t"/>
              <a:pathLst>
                <a:path extrusionOk="0" h="684" w="1956">
                  <a:moveTo>
                    <a:pt x="1180" y="1"/>
                  </a:moveTo>
                  <a:cubicBezTo>
                    <a:pt x="745" y="1"/>
                    <a:pt x="1" y="683"/>
                    <a:pt x="745" y="683"/>
                  </a:cubicBezTo>
                  <a:cubicBezTo>
                    <a:pt x="1211" y="683"/>
                    <a:pt x="1955"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9"/>
            <p:cNvSpPr/>
            <p:nvPr/>
          </p:nvSpPr>
          <p:spPr>
            <a:xfrm>
              <a:off x="4412400" y="1831063"/>
              <a:ext cx="48875" cy="14775"/>
            </a:xfrm>
            <a:custGeom>
              <a:rect b="b" l="l" r="r" t="t"/>
              <a:pathLst>
                <a:path extrusionOk="0" h="591" w="1955">
                  <a:moveTo>
                    <a:pt x="1210" y="1"/>
                  </a:moveTo>
                  <a:cubicBezTo>
                    <a:pt x="807" y="1"/>
                    <a:pt x="1" y="590"/>
                    <a:pt x="776" y="590"/>
                  </a:cubicBezTo>
                  <a:cubicBezTo>
                    <a:pt x="1148" y="590"/>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9"/>
            <p:cNvSpPr/>
            <p:nvPr/>
          </p:nvSpPr>
          <p:spPr>
            <a:xfrm>
              <a:off x="4500025" y="1963688"/>
              <a:ext cx="48875" cy="12425"/>
            </a:xfrm>
            <a:custGeom>
              <a:rect b="b" l="l" r="r" t="t"/>
              <a:pathLst>
                <a:path extrusionOk="0" h="497" w="1955">
                  <a:moveTo>
                    <a:pt x="1211" y="0"/>
                  </a:moveTo>
                  <a:cubicBezTo>
                    <a:pt x="900" y="0"/>
                    <a:pt x="1" y="496"/>
                    <a:pt x="745" y="496"/>
                  </a:cubicBezTo>
                  <a:cubicBezTo>
                    <a:pt x="1086" y="496"/>
                    <a:pt x="1955" y="0"/>
                    <a:pt x="1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9"/>
            <p:cNvSpPr/>
            <p:nvPr/>
          </p:nvSpPr>
          <p:spPr>
            <a:xfrm>
              <a:off x="4376725" y="1952813"/>
              <a:ext cx="40350" cy="20975"/>
            </a:xfrm>
            <a:custGeom>
              <a:rect b="b" l="l" r="r" t="t"/>
              <a:pathLst>
                <a:path extrusionOk="0" h="839" w="1614">
                  <a:moveTo>
                    <a:pt x="869" y="1"/>
                  </a:moveTo>
                  <a:cubicBezTo>
                    <a:pt x="218" y="1"/>
                    <a:pt x="1" y="838"/>
                    <a:pt x="776" y="838"/>
                  </a:cubicBezTo>
                  <a:cubicBezTo>
                    <a:pt x="1428" y="838"/>
                    <a:pt x="161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9"/>
            <p:cNvSpPr/>
            <p:nvPr/>
          </p:nvSpPr>
          <p:spPr>
            <a:xfrm>
              <a:off x="4432575" y="1948163"/>
              <a:ext cx="48875" cy="16325"/>
            </a:xfrm>
            <a:custGeom>
              <a:rect b="b" l="l" r="r" t="t"/>
              <a:pathLst>
                <a:path extrusionOk="0" h="653" w="1955">
                  <a:moveTo>
                    <a:pt x="1210" y="1"/>
                  </a:moveTo>
                  <a:cubicBezTo>
                    <a:pt x="776" y="1"/>
                    <a:pt x="0" y="652"/>
                    <a:pt x="776" y="652"/>
                  </a:cubicBezTo>
                  <a:cubicBezTo>
                    <a:pt x="1210" y="652"/>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9"/>
            <p:cNvSpPr/>
            <p:nvPr/>
          </p:nvSpPr>
          <p:spPr>
            <a:xfrm>
              <a:off x="4634975" y="1941188"/>
              <a:ext cx="48875" cy="17100"/>
            </a:xfrm>
            <a:custGeom>
              <a:rect b="b" l="l" r="r" t="t"/>
              <a:pathLst>
                <a:path extrusionOk="0" h="684" w="1955">
                  <a:moveTo>
                    <a:pt x="1179" y="1"/>
                  </a:moveTo>
                  <a:cubicBezTo>
                    <a:pt x="745" y="1"/>
                    <a:pt x="0" y="683"/>
                    <a:pt x="745" y="683"/>
                  </a:cubicBezTo>
                  <a:cubicBezTo>
                    <a:pt x="1210" y="683"/>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9"/>
            <p:cNvSpPr/>
            <p:nvPr/>
          </p:nvSpPr>
          <p:spPr>
            <a:xfrm>
              <a:off x="4548100" y="1961363"/>
              <a:ext cx="47350" cy="17075"/>
            </a:xfrm>
            <a:custGeom>
              <a:rect b="b" l="l" r="r" t="t"/>
              <a:pathLst>
                <a:path extrusionOk="0" h="683" w="1894">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9"/>
            <p:cNvSpPr/>
            <p:nvPr/>
          </p:nvSpPr>
          <p:spPr>
            <a:xfrm>
              <a:off x="4712525" y="1913263"/>
              <a:ext cx="48875" cy="12450"/>
            </a:xfrm>
            <a:custGeom>
              <a:rect b="b" l="l" r="r" t="t"/>
              <a:pathLst>
                <a:path extrusionOk="0" h="498" w="1955">
                  <a:moveTo>
                    <a:pt x="1210" y="1"/>
                  </a:moveTo>
                  <a:cubicBezTo>
                    <a:pt x="838" y="1"/>
                    <a:pt x="0" y="497"/>
                    <a:pt x="745" y="497"/>
                  </a:cubicBezTo>
                  <a:cubicBezTo>
                    <a:pt x="1086" y="497"/>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9"/>
            <p:cNvSpPr/>
            <p:nvPr/>
          </p:nvSpPr>
          <p:spPr>
            <a:xfrm>
              <a:off x="4689250" y="1983838"/>
              <a:ext cx="41125" cy="19425"/>
            </a:xfrm>
            <a:custGeom>
              <a:rect b="b" l="l" r="r" t="t"/>
              <a:pathLst>
                <a:path extrusionOk="0" h="777" w="1645">
                  <a:moveTo>
                    <a:pt x="869" y="1"/>
                  </a:moveTo>
                  <a:cubicBezTo>
                    <a:pt x="249" y="1"/>
                    <a:pt x="0" y="776"/>
                    <a:pt x="776" y="776"/>
                  </a:cubicBezTo>
                  <a:cubicBezTo>
                    <a:pt x="1396" y="776"/>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9"/>
            <p:cNvSpPr/>
            <p:nvPr/>
          </p:nvSpPr>
          <p:spPr>
            <a:xfrm>
              <a:off x="4755950" y="2000138"/>
              <a:ext cx="48875" cy="13200"/>
            </a:xfrm>
            <a:custGeom>
              <a:rect b="b" l="l" r="r" t="t"/>
              <a:pathLst>
                <a:path extrusionOk="0" h="528" w="1955">
                  <a:moveTo>
                    <a:pt x="1210" y="0"/>
                  </a:moveTo>
                  <a:cubicBezTo>
                    <a:pt x="869" y="0"/>
                    <a:pt x="0" y="527"/>
                    <a:pt x="745" y="527"/>
                  </a:cubicBezTo>
                  <a:cubicBezTo>
                    <a:pt x="1086" y="527"/>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9"/>
            <p:cNvSpPr/>
            <p:nvPr/>
          </p:nvSpPr>
          <p:spPr>
            <a:xfrm>
              <a:off x="4662875" y="2037338"/>
              <a:ext cx="40350" cy="20975"/>
            </a:xfrm>
            <a:custGeom>
              <a:rect b="b" l="l" r="r" t="t"/>
              <a:pathLst>
                <a:path extrusionOk="0" h="839" w="1614">
                  <a:moveTo>
                    <a:pt x="838" y="1"/>
                  </a:moveTo>
                  <a:cubicBezTo>
                    <a:pt x="187" y="1"/>
                    <a:pt x="1" y="839"/>
                    <a:pt x="745" y="839"/>
                  </a:cubicBezTo>
                  <a:cubicBezTo>
                    <a:pt x="1397" y="83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9"/>
            <p:cNvSpPr/>
            <p:nvPr/>
          </p:nvSpPr>
          <p:spPr>
            <a:xfrm>
              <a:off x="4692350" y="2080013"/>
              <a:ext cx="48100" cy="16300"/>
            </a:xfrm>
            <a:custGeom>
              <a:rect b="b" l="l" r="r" t="t"/>
              <a:pathLst>
                <a:path extrusionOk="0" h="652" w="1924">
                  <a:moveTo>
                    <a:pt x="1179" y="0"/>
                  </a:moveTo>
                  <a:cubicBezTo>
                    <a:pt x="745" y="0"/>
                    <a:pt x="1" y="651"/>
                    <a:pt x="745" y="651"/>
                  </a:cubicBezTo>
                  <a:cubicBezTo>
                    <a:pt x="1179" y="651"/>
                    <a:pt x="1924"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9"/>
            <p:cNvSpPr/>
            <p:nvPr/>
          </p:nvSpPr>
          <p:spPr>
            <a:xfrm>
              <a:off x="4783850" y="2111013"/>
              <a:ext cx="41125" cy="20975"/>
            </a:xfrm>
            <a:custGeom>
              <a:rect b="b" l="l" r="r" t="t"/>
              <a:pathLst>
                <a:path extrusionOk="0" h="839" w="1645">
                  <a:moveTo>
                    <a:pt x="869" y="1"/>
                  </a:moveTo>
                  <a:cubicBezTo>
                    <a:pt x="218" y="1"/>
                    <a:pt x="1" y="838"/>
                    <a:pt x="776" y="838"/>
                  </a:cubicBezTo>
                  <a:cubicBezTo>
                    <a:pt x="1397" y="838"/>
                    <a:pt x="1645"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9"/>
            <p:cNvSpPr/>
            <p:nvPr/>
          </p:nvSpPr>
          <p:spPr>
            <a:xfrm>
              <a:off x="4719500" y="2147463"/>
              <a:ext cx="48100" cy="15550"/>
            </a:xfrm>
            <a:custGeom>
              <a:rect b="b" l="l" r="r" t="t"/>
              <a:pathLst>
                <a:path extrusionOk="0" h="622" w="1924">
                  <a:moveTo>
                    <a:pt x="1179" y="1"/>
                  </a:moveTo>
                  <a:cubicBezTo>
                    <a:pt x="745" y="1"/>
                    <a:pt x="0" y="621"/>
                    <a:pt x="745" y="621"/>
                  </a:cubicBezTo>
                  <a:cubicBezTo>
                    <a:pt x="1179" y="621"/>
                    <a:pt x="1923"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9"/>
            <p:cNvSpPr/>
            <p:nvPr/>
          </p:nvSpPr>
          <p:spPr>
            <a:xfrm>
              <a:off x="4766025" y="2066813"/>
              <a:ext cx="48875" cy="15550"/>
            </a:xfrm>
            <a:custGeom>
              <a:rect b="b" l="l" r="r" t="t"/>
              <a:pathLst>
                <a:path extrusionOk="0" h="622" w="1955">
                  <a:moveTo>
                    <a:pt x="1210" y="1"/>
                  </a:moveTo>
                  <a:cubicBezTo>
                    <a:pt x="776" y="1"/>
                    <a:pt x="0" y="621"/>
                    <a:pt x="745" y="621"/>
                  </a:cubicBezTo>
                  <a:cubicBezTo>
                    <a:pt x="1179" y="621"/>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9"/>
            <p:cNvSpPr/>
            <p:nvPr/>
          </p:nvSpPr>
          <p:spPr>
            <a:xfrm>
              <a:off x="4774550" y="1948938"/>
              <a:ext cx="40350" cy="21750"/>
            </a:xfrm>
            <a:custGeom>
              <a:rect b="b" l="l" r="r" t="t"/>
              <a:pathLst>
                <a:path extrusionOk="0" h="870" w="1614">
                  <a:moveTo>
                    <a:pt x="838" y="1"/>
                  </a:moveTo>
                  <a:cubicBezTo>
                    <a:pt x="187" y="1"/>
                    <a:pt x="1" y="869"/>
                    <a:pt x="745" y="869"/>
                  </a:cubicBezTo>
                  <a:cubicBezTo>
                    <a:pt x="1396" y="869"/>
                    <a:pt x="1614" y="1"/>
                    <a:pt x="8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9"/>
            <p:cNvSpPr/>
            <p:nvPr/>
          </p:nvSpPr>
          <p:spPr>
            <a:xfrm>
              <a:off x="4806350" y="1862088"/>
              <a:ext cx="48875" cy="13200"/>
            </a:xfrm>
            <a:custGeom>
              <a:rect b="b" l="l" r="r" t="t"/>
              <a:pathLst>
                <a:path extrusionOk="0" h="528" w="1955">
                  <a:moveTo>
                    <a:pt x="1210" y="1"/>
                  </a:moveTo>
                  <a:cubicBezTo>
                    <a:pt x="869" y="1"/>
                    <a:pt x="0" y="528"/>
                    <a:pt x="745" y="528"/>
                  </a:cubicBezTo>
                  <a:cubicBezTo>
                    <a:pt x="1117" y="528"/>
                    <a:pt x="1955"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9"/>
            <p:cNvSpPr/>
            <p:nvPr/>
          </p:nvSpPr>
          <p:spPr>
            <a:xfrm>
              <a:off x="4918025" y="1922588"/>
              <a:ext cx="48875" cy="13975"/>
            </a:xfrm>
            <a:custGeom>
              <a:rect b="b" l="l" r="r" t="t"/>
              <a:pathLst>
                <a:path extrusionOk="0" h="559" w="1955">
                  <a:moveTo>
                    <a:pt x="1210" y="0"/>
                  </a:moveTo>
                  <a:cubicBezTo>
                    <a:pt x="838" y="0"/>
                    <a:pt x="0" y="558"/>
                    <a:pt x="745" y="558"/>
                  </a:cubicBezTo>
                  <a:cubicBezTo>
                    <a:pt x="1086" y="558"/>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9"/>
            <p:cNvSpPr/>
            <p:nvPr/>
          </p:nvSpPr>
          <p:spPr>
            <a:xfrm>
              <a:off x="4854425" y="1950488"/>
              <a:ext cx="47325" cy="17875"/>
            </a:xfrm>
            <a:custGeom>
              <a:rect b="b" l="l" r="r" t="t"/>
              <a:pathLst>
                <a:path extrusionOk="0" h="715" w="1893">
                  <a:moveTo>
                    <a:pt x="1148" y="1"/>
                  </a:moveTo>
                  <a:cubicBezTo>
                    <a:pt x="683" y="1"/>
                    <a:pt x="1" y="714"/>
                    <a:pt x="745" y="714"/>
                  </a:cubicBezTo>
                  <a:cubicBezTo>
                    <a:pt x="1210" y="714"/>
                    <a:pt x="1893" y="1"/>
                    <a:pt x="1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9"/>
            <p:cNvSpPr/>
            <p:nvPr/>
          </p:nvSpPr>
          <p:spPr>
            <a:xfrm>
              <a:off x="4842025" y="1910938"/>
              <a:ext cx="45000" cy="10125"/>
            </a:xfrm>
            <a:custGeom>
              <a:rect b="b" l="l" r="r" t="t"/>
              <a:pathLst>
                <a:path extrusionOk="0" h="405" w="1800">
                  <a:moveTo>
                    <a:pt x="1272" y="1"/>
                  </a:moveTo>
                  <a:cubicBezTo>
                    <a:pt x="1055" y="1"/>
                    <a:pt x="0" y="404"/>
                    <a:pt x="528" y="404"/>
                  </a:cubicBezTo>
                  <a:cubicBezTo>
                    <a:pt x="745" y="404"/>
                    <a:pt x="1799"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9"/>
            <p:cNvSpPr/>
            <p:nvPr/>
          </p:nvSpPr>
          <p:spPr>
            <a:xfrm>
              <a:off x="4921125" y="1854338"/>
              <a:ext cx="48875" cy="15525"/>
            </a:xfrm>
            <a:custGeom>
              <a:rect b="b" l="l" r="r" t="t"/>
              <a:pathLst>
                <a:path extrusionOk="0" h="621" w="1955">
                  <a:moveTo>
                    <a:pt x="1210" y="0"/>
                  </a:moveTo>
                  <a:cubicBezTo>
                    <a:pt x="776" y="0"/>
                    <a:pt x="0" y="621"/>
                    <a:pt x="745"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9"/>
            <p:cNvSpPr/>
            <p:nvPr/>
          </p:nvSpPr>
          <p:spPr>
            <a:xfrm>
              <a:off x="5008750" y="1891563"/>
              <a:ext cx="48875" cy="15525"/>
            </a:xfrm>
            <a:custGeom>
              <a:rect b="b" l="l" r="r" t="t"/>
              <a:pathLst>
                <a:path extrusionOk="0" h="621" w="1955">
                  <a:moveTo>
                    <a:pt x="1179" y="0"/>
                  </a:moveTo>
                  <a:cubicBezTo>
                    <a:pt x="776" y="0"/>
                    <a:pt x="0" y="621"/>
                    <a:pt x="745" y="621"/>
                  </a:cubicBezTo>
                  <a:cubicBezTo>
                    <a:pt x="1179" y="621"/>
                    <a:pt x="1955" y="0"/>
                    <a:pt x="1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9"/>
            <p:cNvSpPr/>
            <p:nvPr/>
          </p:nvSpPr>
          <p:spPr>
            <a:xfrm>
              <a:off x="4968425" y="1969113"/>
              <a:ext cx="48875" cy="14750"/>
            </a:xfrm>
            <a:custGeom>
              <a:rect b="b" l="l" r="r" t="t"/>
              <a:pathLst>
                <a:path extrusionOk="0" h="590" w="1955">
                  <a:moveTo>
                    <a:pt x="1210" y="0"/>
                  </a:moveTo>
                  <a:cubicBezTo>
                    <a:pt x="807" y="0"/>
                    <a:pt x="0" y="590"/>
                    <a:pt x="745" y="590"/>
                  </a:cubicBezTo>
                  <a:cubicBezTo>
                    <a:pt x="1148" y="590"/>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9"/>
            <p:cNvSpPr/>
            <p:nvPr/>
          </p:nvSpPr>
          <p:spPr>
            <a:xfrm>
              <a:off x="5039000" y="1976863"/>
              <a:ext cx="48875" cy="13975"/>
            </a:xfrm>
            <a:custGeom>
              <a:rect b="b" l="l" r="r" t="t"/>
              <a:pathLst>
                <a:path extrusionOk="0" h="559" w="1955">
                  <a:moveTo>
                    <a:pt x="1210" y="0"/>
                  </a:moveTo>
                  <a:cubicBezTo>
                    <a:pt x="869" y="0"/>
                    <a:pt x="0" y="559"/>
                    <a:pt x="745" y="559"/>
                  </a:cubicBezTo>
                  <a:cubicBezTo>
                    <a:pt x="1086" y="559"/>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9"/>
            <p:cNvSpPr/>
            <p:nvPr/>
          </p:nvSpPr>
          <p:spPr>
            <a:xfrm>
              <a:off x="5130500" y="1949713"/>
              <a:ext cx="41125" cy="20200"/>
            </a:xfrm>
            <a:custGeom>
              <a:rect b="b" l="l" r="r" t="t"/>
              <a:pathLst>
                <a:path extrusionOk="0" h="808" w="1645">
                  <a:moveTo>
                    <a:pt x="869" y="1"/>
                  </a:moveTo>
                  <a:cubicBezTo>
                    <a:pt x="218" y="1"/>
                    <a:pt x="0" y="807"/>
                    <a:pt x="776" y="807"/>
                  </a:cubicBezTo>
                  <a:cubicBezTo>
                    <a:pt x="1396" y="807"/>
                    <a:pt x="1644"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
            <p:cNvSpPr/>
            <p:nvPr/>
          </p:nvSpPr>
          <p:spPr>
            <a:xfrm>
              <a:off x="5066125" y="1914038"/>
              <a:ext cx="48125" cy="17100"/>
            </a:xfrm>
            <a:custGeom>
              <a:rect b="b" l="l" r="r" t="t"/>
              <a:pathLst>
                <a:path extrusionOk="0" h="684" w="1925">
                  <a:moveTo>
                    <a:pt x="1180" y="1"/>
                  </a:moveTo>
                  <a:cubicBezTo>
                    <a:pt x="714" y="1"/>
                    <a:pt x="1" y="683"/>
                    <a:pt x="745" y="683"/>
                  </a:cubicBezTo>
                  <a:cubicBezTo>
                    <a:pt x="1211" y="683"/>
                    <a:pt x="1924" y="1"/>
                    <a:pt x="1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9"/>
            <p:cNvSpPr/>
            <p:nvPr/>
          </p:nvSpPr>
          <p:spPr>
            <a:xfrm>
              <a:off x="5116550" y="1860538"/>
              <a:ext cx="48875" cy="16325"/>
            </a:xfrm>
            <a:custGeom>
              <a:rect b="b" l="l" r="r" t="t"/>
              <a:pathLst>
                <a:path extrusionOk="0" h="653" w="1955">
                  <a:moveTo>
                    <a:pt x="1179" y="1"/>
                  </a:moveTo>
                  <a:cubicBezTo>
                    <a:pt x="745" y="1"/>
                    <a:pt x="0" y="652"/>
                    <a:pt x="745" y="652"/>
                  </a:cubicBezTo>
                  <a:cubicBezTo>
                    <a:pt x="1179" y="652"/>
                    <a:pt x="195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9"/>
            <p:cNvSpPr/>
            <p:nvPr/>
          </p:nvSpPr>
          <p:spPr>
            <a:xfrm>
              <a:off x="5188650" y="1829513"/>
              <a:ext cx="45800" cy="11675"/>
            </a:xfrm>
            <a:custGeom>
              <a:rect b="b" l="l" r="r" t="t"/>
              <a:pathLst>
                <a:path extrusionOk="0" h="467" w="1832">
                  <a:moveTo>
                    <a:pt x="1273" y="1"/>
                  </a:moveTo>
                  <a:cubicBezTo>
                    <a:pt x="1025" y="1"/>
                    <a:pt x="1" y="466"/>
                    <a:pt x="559" y="466"/>
                  </a:cubicBezTo>
                  <a:cubicBezTo>
                    <a:pt x="807" y="466"/>
                    <a:pt x="1831" y="1"/>
                    <a:pt x="1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9"/>
            <p:cNvSpPr/>
            <p:nvPr/>
          </p:nvSpPr>
          <p:spPr>
            <a:xfrm>
              <a:off x="5237525" y="1794613"/>
              <a:ext cx="48875" cy="14000"/>
            </a:xfrm>
            <a:custGeom>
              <a:rect b="b" l="l" r="r" t="t"/>
              <a:pathLst>
                <a:path extrusionOk="0" h="560" w="1955">
                  <a:moveTo>
                    <a:pt x="1210" y="1"/>
                  </a:moveTo>
                  <a:cubicBezTo>
                    <a:pt x="807" y="1"/>
                    <a:pt x="0" y="559"/>
                    <a:pt x="745" y="559"/>
                  </a:cubicBezTo>
                  <a:cubicBezTo>
                    <a:pt x="1148" y="559"/>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9"/>
            <p:cNvSpPr/>
            <p:nvPr/>
          </p:nvSpPr>
          <p:spPr>
            <a:xfrm>
              <a:off x="5303425" y="1806263"/>
              <a:ext cx="45000" cy="10875"/>
            </a:xfrm>
            <a:custGeom>
              <a:rect b="b" l="l" r="r" t="t"/>
              <a:pathLst>
                <a:path extrusionOk="0" h="435" w="1800">
                  <a:moveTo>
                    <a:pt x="1273" y="0"/>
                  </a:moveTo>
                  <a:cubicBezTo>
                    <a:pt x="1024" y="0"/>
                    <a:pt x="1" y="435"/>
                    <a:pt x="528" y="435"/>
                  </a:cubicBezTo>
                  <a:cubicBezTo>
                    <a:pt x="776" y="435"/>
                    <a:pt x="1800" y="0"/>
                    <a:pt x="1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9"/>
            <p:cNvSpPr/>
            <p:nvPr/>
          </p:nvSpPr>
          <p:spPr>
            <a:xfrm>
              <a:off x="5346075" y="1843488"/>
              <a:ext cx="47325" cy="17075"/>
            </a:xfrm>
            <a:custGeom>
              <a:rect b="b" l="l" r="r" t="t"/>
              <a:pathLst>
                <a:path extrusionOk="0" h="683" w="1893">
                  <a:moveTo>
                    <a:pt x="1149" y="0"/>
                  </a:moveTo>
                  <a:cubicBezTo>
                    <a:pt x="683" y="0"/>
                    <a:pt x="1" y="683"/>
                    <a:pt x="745" y="683"/>
                  </a:cubicBezTo>
                  <a:cubicBezTo>
                    <a:pt x="1211" y="683"/>
                    <a:pt x="1893" y="0"/>
                    <a:pt x="1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9"/>
            <p:cNvSpPr/>
            <p:nvPr/>
          </p:nvSpPr>
          <p:spPr>
            <a:xfrm>
              <a:off x="5274750" y="1901638"/>
              <a:ext cx="48875" cy="15550"/>
            </a:xfrm>
            <a:custGeom>
              <a:rect b="b" l="l" r="r" t="t"/>
              <a:pathLst>
                <a:path extrusionOk="0" h="622" w="1955">
                  <a:moveTo>
                    <a:pt x="1210" y="1"/>
                  </a:moveTo>
                  <a:cubicBezTo>
                    <a:pt x="807" y="1"/>
                    <a:pt x="0" y="621"/>
                    <a:pt x="745" y="621"/>
                  </a:cubicBezTo>
                  <a:cubicBezTo>
                    <a:pt x="1148" y="621"/>
                    <a:pt x="1954" y="1"/>
                    <a:pt x="1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9"/>
            <p:cNvSpPr/>
            <p:nvPr/>
          </p:nvSpPr>
          <p:spPr>
            <a:xfrm>
              <a:off x="5208050" y="1960588"/>
              <a:ext cx="41125" cy="19400"/>
            </a:xfrm>
            <a:custGeom>
              <a:rect b="b" l="l" r="r" t="t"/>
              <a:pathLst>
                <a:path extrusionOk="0" h="776" w="1645">
                  <a:moveTo>
                    <a:pt x="869" y="0"/>
                  </a:moveTo>
                  <a:cubicBezTo>
                    <a:pt x="249" y="0"/>
                    <a:pt x="0" y="776"/>
                    <a:pt x="745" y="776"/>
                  </a:cubicBezTo>
                  <a:cubicBezTo>
                    <a:pt x="1396" y="776"/>
                    <a:pt x="1644" y="0"/>
                    <a:pt x="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9"/>
            <p:cNvSpPr/>
            <p:nvPr/>
          </p:nvSpPr>
          <p:spPr>
            <a:xfrm>
              <a:off x="5159975" y="1891563"/>
              <a:ext cx="48875" cy="15525"/>
            </a:xfrm>
            <a:custGeom>
              <a:rect b="b" l="l" r="r" t="t"/>
              <a:pathLst>
                <a:path extrusionOk="0" h="621" w="1955">
                  <a:moveTo>
                    <a:pt x="1210" y="0"/>
                  </a:moveTo>
                  <a:cubicBezTo>
                    <a:pt x="807" y="0"/>
                    <a:pt x="0" y="621"/>
                    <a:pt x="776" y="621"/>
                  </a:cubicBezTo>
                  <a:cubicBezTo>
                    <a:pt x="1179" y="621"/>
                    <a:pt x="1954"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9"/>
            <p:cNvSpPr/>
            <p:nvPr/>
          </p:nvSpPr>
          <p:spPr>
            <a:xfrm>
              <a:off x="5254575" y="1852013"/>
              <a:ext cx="48875" cy="13200"/>
            </a:xfrm>
            <a:custGeom>
              <a:rect b="b" l="l" r="r" t="t"/>
              <a:pathLst>
                <a:path extrusionOk="0" h="528" w="1955">
                  <a:moveTo>
                    <a:pt x="1210" y="0"/>
                  </a:moveTo>
                  <a:cubicBezTo>
                    <a:pt x="838" y="0"/>
                    <a:pt x="1" y="528"/>
                    <a:pt x="745" y="528"/>
                  </a:cubicBezTo>
                  <a:cubicBezTo>
                    <a:pt x="1086" y="528"/>
                    <a:pt x="1955"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9"/>
          <p:cNvGrpSpPr/>
          <p:nvPr/>
        </p:nvGrpSpPr>
        <p:grpSpPr>
          <a:xfrm rot="7513056">
            <a:off x="-362163" y="-767833"/>
            <a:ext cx="1219972" cy="1925325"/>
            <a:chOff x="322650" y="2571325"/>
            <a:chExt cx="573100" cy="904450"/>
          </a:xfrm>
        </p:grpSpPr>
        <p:sp>
          <p:nvSpPr>
            <p:cNvPr id="1182" name="Google Shape;1182;p9"/>
            <p:cNvSpPr/>
            <p:nvPr/>
          </p:nvSpPr>
          <p:spPr>
            <a:xfrm>
              <a:off x="423450" y="2666625"/>
              <a:ext cx="95400" cy="131175"/>
            </a:xfrm>
            <a:custGeom>
              <a:rect b="b" l="l" r="r" t="t"/>
              <a:pathLst>
                <a:path extrusionOk="0" h="5247" w="3816">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9"/>
            <p:cNvSpPr/>
            <p:nvPr/>
          </p:nvSpPr>
          <p:spPr>
            <a:xfrm>
              <a:off x="510300" y="2571325"/>
              <a:ext cx="155125" cy="237325"/>
            </a:xfrm>
            <a:custGeom>
              <a:rect b="b" l="l" r="r" t="t"/>
              <a:pathLst>
                <a:path extrusionOk="0" h="9493" w="6205">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9"/>
            <p:cNvSpPr/>
            <p:nvPr/>
          </p:nvSpPr>
          <p:spPr>
            <a:xfrm>
              <a:off x="548300" y="2691425"/>
              <a:ext cx="236550" cy="266900"/>
            </a:xfrm>
            <a:custGeom>
              <a:rect b="b" l="l" r="r" t="t"/>
              <a:pathLst>
                <a:path extrusionOk="0" h="10676" w="9462">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9"/>
            <p:cNvSpPr/>
            <p:nvPr/>
          </p:nvSpPr>
          <p:spPr>
            <a:xfrm>
              <a:off x="322650" y="2792325"/>
              <a:ext cx="214050" cy="94475"/>
            </a:xfrm>
            <a:custGeom>
              <a:rect b="b" l="l" r="r" t="t"/>
              <a:pathLst>
                <a:path extrusionOk="0" h="3779" w="8562">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9"/>
            <p:cNvSpPr/>
            <p:nvPr/>
          </p:nvSpPr>
          <p:spPr>
            <a:xfrm>
              <a:off x="386225" y="2924175"/>
              <a:ext cx="215625" cy="317975"/>
            </a:xfrm>
            <a:custGeom>
              <a:rect b="b" l="l" r="r" t="t"/>
              <a:pathLst>
                <a:path extrusionOk="0" h="12719" w="8625">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9"/>
            <p:cNvSpPr/>
            <p:nvPr/>
          </p:nvSpPr>
          <p:spPr>
            <a:xfrm>
              <a:off x="579325" y="2835775"/>
              <a:ext cx="316425" cy="283075"/>
            </a:xfrm>
            <a:custGeom>
              <a:rect b="b" l="l" r="r" t="t"/>
              <a:pathLst>
                <a:path extrusionOk="0" h="11323" w="12657">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9"/>
            <p:cNvSpPr/>
            <p:nvPr/>
          </p:nvSpPr>
          <p:spPr>
            <a:xfrm>
              <a:off x="509000" y="2776025"/>
              <a:ext cx="101375" cy="699750"/>
            </a:xfrm>
            <a:custGeom>
              <a:rect b="b" l="l" r="r" t="t"/>
              <a:pathLst>
                <a:path extrusionOk="0" h="27990" w="4055">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9"/>
          <p:cNvGrpSpPr/>
          <p:nvPr/>
        </p:nvGrpSpPr>
        <p:grpSpPr>
          <a:xfrm rot="-9626360">
            <a:off x="1195526" y="-962928"/>
            <a:ext cx="1102906" cy="1769527"/>
            <a:chOff x="2402100" y="3854125"/>
            <a:chExt cx="435600" cy="698825"/>
          </a:xfrm>
        </p:grpSpPr>
        <p:sp>
          <p:nvSpPr>
            <p:cNvPr id="1190" name="Google Shape;1190;p9"/>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9"/>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9"/>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9"/>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9"/>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9"/>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9"/>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9"/>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9"/>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9"/>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9"/>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9"/>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9"/>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 name="Google Shape;1203;p9"/>
          <p:cNvGrpSpPr/>
          <p:nvPr/>
        </p:nvGrpSpPr>
        <p:grpSpPr>
          <a:xfrm>
            <a:off x="7064729" y="4104591"/>
            <a:ext cx="548733" cy="498301"/>
            <a:chOff x="3652400" y="3788700"/>
            <a:chExt cx="700450" cy="636075"/>
          </a:xfrm>
        </p:grpSpPr>
        <p:sp>
          <p:nvSpPr>
            <p:cNvPr id="1204" name="Google Shape;1204;p9"/>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9"/>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9"/>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9"/>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9"/>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9"/>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9"/>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9"/>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9"/>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9"/>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9"/>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9"/>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9"/>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9"/>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9"/>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9"/>
          <p:cNvGrpSpPr/>
          <p:nvPr/>
        </p:nvGrpSpPr>
        <p:grpSpPr>
          <a:xfrm rot="-1969473">
            <a:off x="8258770" y="3864658"/>
            <a:ext cx="1102925" cy="1769499"/>
            <a:chOff x="2402100" y="3854125"/>
            <a:chExt cx="435600" cy="698825"/>
          </a:xfrm>
        </p:grpSpPr>
        <p:sp>
          <p:nvSpPr>
            <p:cNvPr id="1220" name="Google Shape;1220;p9"/>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9"/>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9"/>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9"/>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9"/>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9"/>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9"/>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9"/>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9"/>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9"/>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9"/>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9"/>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9"/>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9"/>
          <p:cNvGrpSpPr/>
          <p:nvPr/>
        </p:nvGrpSpPr>
        <p:grpSpPr>
          <a:xfrm rot="-1802793">
            <a:off x="-3074" y="3078487"/>
            <a:ext cx="1039447" cy="2836089"/>
            <a:chOff x="10084800" y="4174013"/>
            <a:chExt cx="585175" cy="1594900"/>
          </a:xfrm>
        </p:grpSpPr>
        <p:sp>
          <p:nvSpPr>
            <p:cNvPr id="1234" name="Google Shape;1234;p9"/>
            <p:cNvSpPr/>
            <p:nvPr/>
          </p:nvSpPr>
          <p:spPr>
            <a:xfrm>
              <a:off x="10201075" y="4663100"/>
              <a:ext cx="103750" cy="217325"/>
            </a:xfrm>
            <a:custGeom>
              <a:rect b="b" l="l" r="r" t="t"/>
              <a:pathLst>
                <a:path extrusionOk="0" h="8693" w="415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9"/>
            <p:cNvGrpSpPr/>
            <p:nvPr/>
          </p:nvGrpSpPr>
          <p:grpSpPr>
            <a:xfrm>
              <a:off x="10084800" y="4174013"/>
              <a:ext cx="585175" cy="1594900"/>
              <a:chOff x="1833925" y="1604075"/>
              <a:chExt cx="585175" cy="1594900"/>
            </a:xfrm>
          </p:grpSpPr>
          <p:sp>
            <p:nvSpPr>
              <p:cNvPr id="1236" name="Google Shape;1236;p9"/>
              <p:cNvSpPr/>
              <p:nvPr/>
            </p:nvSpPr>
            <p:spPr>
              <a:xfrm>
                <a:off x="2027925" y="1604075"/>
                <a:ext cx="134950" cy="358975"/>
              </a:xfrm>
              <a:custGeom>
                <a:rect b="b" l="l" r="r" t="t"/>
                <a:pathLst>
                  <a:path extrusionOk="0" h="14359" w="5398">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9"/>
              <p:cNvSpPr/>
              <p:nvPr/>
            </p:nvSpPr>
            <p:spPr>
              <a:xfrm>
                <a:off x="1884475" y="1870300"/>
                <a:ext cx="202725" cy="108300"/>
              </a:xfrm>
              <a:custGeom>
                <a:rect b="b" l="l" r="r" t="t"/>
                <a:pathLst>
                  <a:path extrusionOk="0" h="4332" w="8109">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9"/>
              <p:cNvSpPr/>
              <p:nvPr/>
            </p:nvSpPr>
            <p:spPr>
              <a:xfrm>
                <a:off x="2086025" y="1908300"/>
                <a:ext cx="295550" cy="250075"/>
              </a:xfrm>
              <a:custGeom>
                <a:rect b="b" l="l" r="r" t="t"/>
                <a:pathLst>
                  <a:path extrusionOk="0" h="10003" w="11822">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9"/>
              <p:cNvSpPr/>
              <p:nvPr/>
            </p:nvSpPr>
            <p:spPr>
              <a:xfrm>
                <a:off x="2085050" y="2026925"/>
                <a:ext cx="159325" cy="134975"/>
              </a:xfrm>
              <a:custGeom>
                <a:rect b="b" l="l" r="r" t="t"/>
                <a:pathLst>
                  <a:path extrusionOk="0" h="5399" w="6373">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9"/>
              <p:cNvSpPr/>
              <p:nvPr/>
            </p:nvSpPr>
            <p:spPr>
              <a:xfrm>
                <a:off x="1884125" y="1950475"/>
                <a:ext cx="191100" cy="386625"/>
              </a:xfrm>
              <a:custGeom>
                <a:rect b="b" l="l" r="r" t="t"/>
                <a:pathLst>
                  <a:path extrusionOk="0" h="15465" w="7644">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9"/>
              <p:cNvSpPr/>
              <p:nvPr/>
            </p:nvSpPr>
            <p:spPr>
              <a:xfrm>
                <a:off x="2047325" y="1954175"/>
                <a:ext cx="256350" cy="1244800"/>
              </a:xfrm>
              <a:custGeom>
                <a:rect b="b" l="l" r="r" t="t"/>
                <a:pathLst>
                  <a:path extrusionOk="0" h="49792" w="10254">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9"/>
              <p:cNvSpPr/>
              <p:nvPr/>
            </p:nvSpPr>
            <p:spPr>
              <a:xfrm>
                <a:off x="2075975" y="2144550"/>
                <a:ext cx="192150" cy="415100"/>
              </a:xfrm>
              <a:custGeom>
                <a:rect b="b" l="l" r="r" t="t"/>
                <a:pathLst>
                  <a:path extrusionOk="0" h="16604" w="7686">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9"/>
              <p:cNvSpPr/>
              <p:nvPr/>
            </p:nvSpPr>
            <p:spPr>
              <a:xfrm>
                <a:off x="2077275" y="2314125"/>
                <a:ext cx="115650" cy="243800"/>
              </a:xfrm>
              <a:custGeom>
                <a:rect b="b" l="l" r="r" t="t"/>
                <a:pathLst>
                  <a:path extrusionOk="0" h="9752" w="4626">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9"/>
              <p:cNvSpPr/>
              <p:nvPr/>
            </p:nvSpPr>
            <p:spPr>
              <a:xfrm>
                <a:off x="1833925" y="2362025"/>
                <a:ext cx="281650" cy="341550"/>
              </a:xfrm>
              <a:custGeom>
                <a:rect b="b" l="l" r="r" t="t"/>
                <a:pathLst>
                  <a:path extrusionOk="0" h="13662" w="11266">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9"/>
              <p:cNvSpPr/>
              <p:nvPr/>
            </p:nvSpPr>
            <p:spPr>
              <a:xfrm>
                <a:off x="1944625" y="2496250"/>
                <a:ext cx="165325" cy="203425"/>
              </a:xfrm>
              <a:custGeom>
                <a:rect b="b" l="l" r="r" t="t"/>
                <a:pathLst>
                  <a:path extrusionOk="0" h="8137" w="6613">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9"/>
              <p:cNvSpPr/>
              <p:nvPr/>
            </p:nvSpPr>
            <p:spPr>
              <a:xfrm>
                <a:off x="2157425" y="2486025"/>
                <a:ext cx="261675" cy="438775"/>
              </a:xfrm>
              <a:custGeom>
                <a:rect b="b" l="l" r="r" t="t"/>
                <a:pathLst>
                  <a:path extrusionOk="0" h="17551" w="10467">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9"/>
              <p:cNvSpPr/>
              <p:nvPr/>
            </p:nvSpPr>
            <p:spPr>
              <a:xfrm>
                <a:off x="1912550" y="2653825"/>
                <a:ext cx="256550" cy="268300"/>
              </a:xfrm>
              <a:custGeom>
                <a:rect b="b" l="l" r="r" t="t"/>
                <a:pathLst>
                  <a:path extrusionOk="0" h="10732" w="10262">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9"/>
              <p:cNvSpPr/>
              <p:nvPr/>
            </p:nvSpPr>
            <p:spPr>
              <a:xfrm>
                <a:off x="1997875" y="2774225"/>
                <a:ext cx="169450" cy="146250"/>
              </a:xfrm>
              <a:custGeom>
                <a:rect b="b" l="l" r="r" t="t"/>
                <a:pathLst>
                  <a:path extrusionOk="0" h="5850" w="6778">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49" name="Google Shape;1249;p9"/>
          <p:cNvGrpSpPr/>
          <p:nvPr/>
        </p:nvGrpSpPr>
        <p:grpSpPr>
          <a:xfrm>
            <a:off x="8498988" y="2757794"/>
            <a:ext cx="846716" cy="1493480"/>
            <a:chOff x="2797700" y="3217325"/>
            <a:chExt cx="682725" cy="1204225"/>
          </a:xfrm>
        </p:grpSpPr>
        <p:sp>
          <p:nvSpPr>
            <p:cNvPr id="1250" name="Google Shape;1250;p9"/>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9"/>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9"/>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9"/>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9"/>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9"/>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9"/>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7" name="Google Shape;1257;p9"/>
          <p:cNvSpPr/>
          <p:nvPr/>
        </p:nvSpPr>
        <p:spPr>
          <a:xfrm>
            <a:off x="4934550" y="735288"/>
            <a:ext cx="378599" cy="316724"/>
          </a:xfrm>
          <a:custGeom>
            <a:rect b="b" l="l" r="r" t="t"/>
            <a:pathLst>
              <a:path extrusionOk="0" h="9654" w="1154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9"/>
          <p:cNvSpPr/>
          <p:nvPr/>
        </p:nvSpPr>
        <p:spPr>
          <a:xfrm>
            <a:off x="7695088" y="4804250"/>
            <a:ext cx="378599" cy="316724"/>
          </a:xfrm>
          <a:custGeom>
            <a:rect b="b" l="l" r="r" t="t"/>
            <a:pathLst>
              <a:path extrusionOk="0" h="9654" w="1154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9"/>
          <p:cNvSpPr txBox="1"/>
          <p:nvPr>
            <p:ph idx="1" type="subTitle"/>
          </p:nvPr>
        </p:nvSpPr>
        <p:spPr>
          <a:xfrm>
            <a:off x="4572000" y="1928425"/>
            <a:ext cx="3857700" cy="1134600"/>
          </a:xfrm>
          <a:prstGeom prst="rect">
            <a:avLst/>
          </a:prstGeom>
        </p:spPr>
        <p:txBody>
          <a:bodyPr anchorCtr="0" anchor="t" bIns="91425" lIns="91425" spcFirstLastPara="1" rIns="91425" wrap="square" tIns="91425">
            <a:noAutofit/>
          </a:bodyPr>
          <a:lstStyle>
            <a:lvl1pPr lvl="0" algn="r">
              <a:spcBef>
                <a:spcPts val="0"/>
              </a:spcBef>
              <a:spcAft>
                <a:spcPts val="0"/>
              </a:spcAft>
              <a:buSzPts val="1800"/>
              <a:buNone/>
              <a:defRPr/>
            </a:lvl1pPr>
            <a:lvl2pPr lvl="1" algn="r">
              <a:spcBef>
                <a:spcPts val="1600"/>
              </a:spcBef>
              <a:spcAft>
                <a:spcPts val="0"/>
              </a:spcAft>
              <a:buSzPts val="1400"/>
              <a:buNone/>
              <a:defRPr/>
            </a:lvl2pPr>
            <a:lvl3pPr lvl="2" algn="r">
              <a:spcBef>
                <a:spcPts val="1600"/>
              </a:spcBef>
              <a:spcAft>
                <a:spcPts val="0"/>
              </a:spcAft>
              <a:buSzPts val="1400"/>
              <a:buNone/>
              <a:defRPr/>
            </a:lvl3pPr>
            <a:lvl4pPr lvl="3" algn="r">
              <a:spcBef>
                <a:spcPts val="1600"/>
              </a:spcBef>
              <a:spcAft>
                <a:spcPts val="0"/>
              </a:spcAft>
              <a:buSzPts val="1400"/>
              <a:buNone/>
              <a:defRPr/>
            </a:lvl4pPr>
            <a:lvl5pPr lvl="4" algn="r">
              <a:spcBef>
                <a:spcPts val="1600"/>
              </a:spcBef>
              <a:spcAft>
                <a:spcPts val="0"/>
              </a:spcAft>
              <a:buSzPts val="1400"/>
              <a:buNone/>
              <a:defRPr/>
            </a:lvl5pPr>
            <a:lvl6pPr lvl="5" algn="r">
              <a:spcBef>
                <a:spcPts val="1600"/>
              </a:spcBef>
              <a:spcAft>
                <a:spcPts val="0"/>
              </a:spcAft>
              <a:buSzPts val="1400"/>
              <a:buNone/>
              <a:defRPr/>
            </a:lvl6pPr>
            <a:lvl7pPr lvl="6" algn="r">
              <a:spcBef>
                <a:spcPts val="1600"/>
              </a:spcBef>
              <a:spcAft>
                <a:spcPts val="0"/>
              </a:spcAft>
              <a:buSzPts val="1400"/>
              <a:buNone/>
              <a:defRPr/>
            </a:lvl7pPr>
            <a:lvl8pPr lvl="7" algn="r">
              <a:spcBef>
                <a:spcPts val="1600"/>
              </a:spcBef>
              <a:spcAft>
                <a:spcPts val="0"/>
              </a:spcAft>
              <a:buSzPts val="1400"/>
              <a:buNone/>
              <a:defRPr/>
            </a:lvl8pPr>
            <a:lvl9pPr lvl="8" algn="r">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60" name="Shape 1260"/>
        <p:cNvGrpSpPr/>
        <p:nvPr/>
      </p:nvGrpSpPr>
      <p:grpSpPr>
        <a:xfrm>
          <a:off x="0" y="0"/>
          <a:ext cx="0" cy="0"/>
          <a:chOff x="0" y="0"/>
          <a:chExt cx="0" cy="0"/>
        </a:xfrm>
      </p:grpSpPr>
      <p:sp>
        <p:nvSpPr>
          <p:cNvPr id="1261" name="Google Shape;126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sp>
        <p:nvSpPr>
          <p:cNvPr id="1262" name="Google Shape;1262;p10"/>
          <p:cNvSpPr/>
          <p:nvPr/>
        </p:nvSpPr>
        <p:spPr>
          <a:xfrm>
            <a:off x="-1084580" y="4602903"/>
            <a:ext cx="2869524" cy="2800388"/>
          </a:xfrm>
          <a:custGeom>
            <a:rect b="b" l="l" r="r" t="t"/>
            <a:pathLst>
              <a:path extrusionOk="0" h="39023" w="39985">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0"/>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264" name="Google Shape;1264;p10"/>
          <p:cNvGrpSpPr/>
          <p:nvPr/>
        </p:nvGrpSpPr>
        <p:grpSpPr>
          <a:xfrm rot="10800000">
            <a:off x="6628389" y="-463013"/>
            <a:ext cx="4494673" cy="1629078"/>
            <a:chOff x="-1068128" y="3996204"/>
            <a:chExt cx="3672418" cy="1331055"/>
          </a:xfrm>
        </p:grpSpPr>
        <p:sp>
          <p:nvSpPr>
            <p:cNvPr id="1265" name="Google Shape;1265;p10"/>
            <p:cNvSpPr/>
            <p:nvPr/>
          </p:nvSpPr>
          <p:spPr>
            <a:xfrm rot="-10594719">
              <a:off x="-1038001" y="4102993"/>
              <a:ext cx="3612164" cy="1117479"/>
            </a:xfrm>
            <a:custGeom>
              <a:rect b="b" l="l" r="r" t="t"/>
              <a:pathLst>
                <a:path extrusionOk="0" h="19192" w="62034">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6" name="Google Shape;1266;p10"/>
            <p:cNvGrpSpPr/>
            <p:nvPr/>
          </p:nvGrpSpPr>
          <p:grpSpPr>
            <a:xfrm>
              <a:off x="-800178" y="4304942"/>
              <a:ext cx="2873315" cy="818933"/>
              <a:chOff x="-800178" y="4304942"/>
              <a:chExt cx="2873315" cy="818933"/>
            </a:xfrm>
          </p:grpSpPr>
          <p:sp>
            <p:nvSpPr>
              <p:cNvPr id="1267" name="Google Shape;1267;p10"/>
              <p:cNvSpPr/>
              <p:nvPr/>
            </p:nvSpPr>
            <p:spPr>
              <a:xfrm rot="-10594719">
                <a:off x="1780944" y="5070486"/>
                <a:ext cx="126240" cy="49667"/>
              </a:xfrm>
              <a:custGeom>
                <a:rect b="b" l="l" r="r" t="t"/>
                <a:pathLst>
                  <a:path extrusionOk="0" h="853" w="2168">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0"/>
              <p:cNvSpPr/>
              <p:nvPr/>
            </p:nvSpPr>
            <p:spPr>
              <a:xfrm rot="-10594719">
                <a:off x="1565235" y="5016770"/>
                <a:ext cx="124668" cy="49551"/>
              </a:xfrm>
              <a:custGeom>
                <a:rect b="b" l="l" r="r" t="t"/>
                <a:pathLst>
                  <a:path extrusionOk="0" h="851" w="2141">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0"/>
              <p:cNvSpPr/>
              <p:nvPr/>
            </p:nvSpPr>
            <p:spPr>
              <a:xfrm rot="-10594719">
                <a:off x="1976086" y="4955828"/>
                <a:ext cx="95786" cy="45242"/>
              </a:xfrm>
              <a:custGeom>
                <a:rect b="b" l="l" r="r" t="t"/>
                <a:pathLst>
                  <a:path extrusionOk="0" h="777" w="1645">
                    <a:moveTo>
                      <a:pt x="869" y="1"/>
                    </a:moveTo>
                    <a:cubicBezTo>
                      <a:pt x="249" y="1"/>
                      <a:pt x="1" y="776"/>
                      <a:pt x="776" y="776"/>
                    </a:cubicBezTo>
                    <a:cubicBezTo>
                      <a:pt x="1396" y="776"/>
                      <a:pt x="1645"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0"/>
              <p:cNvSpPr/>
              <p:nvPr/>
            </p:nvSpPr>
            <p:spPr>
              <a:xfrm rot="-10594719">
                <a:off x="1773296" y="4958228"/>
                <a:ext cx="95786" cy="45184"/>
              </a:xfrm>
              <a:custGeom>
                <a:rect b="b" l="l" r="r" t="t"/>
                <a:pathLst>
                  <a:path extrusionOk="0" h="776" w="1645">
                    <a:moveTo>
                      <a:pt x="900" y="0"/>
                    </a:moveTo>
                    <a:cubicBezTo>
                      <a:pt x="249" y="0"/>
                      <a:pt x="1" y="776"/>
                      <a:pt x="776" y="776"/>
                    </a:cubicBezTo>
                    <a:cubicBezTo>
                      <a:pt x="1397" y="776"/>
                      <a:pt x="1645" y="0"/>
                      <a:pt x="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0"/>
              <p:cNvSpPr/>
              <p:nvPr/>
            </p:nvSpPr>
            <p:spPr>
              <a:xfrm rot="-10594719">
                <a:off x="1864326" y="4858253"/>
                <a:ext cx="126473" cy="45999"/>
              </a:xfrm>
              <a:custGeom>
                <a:rect b="b" l="l" r="r" t="t"/>
                <a:pathLst>
                  <a:path extrusionOk="0" h="790" w="2172">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0"/>
              <p:cNvSpPr/>
              <p:nvPr/>
            </p:nvSpPr>
            <p:spPr>
              <a:xfrm rot="-10594719">
                <a:off x="1635557" y="4850249"/>
                <a:ext cx="88566" cy="25328"/>
              </a:xfrm>
              <a:custGeom>
                <a:rect b="b" l="l" r="r" t="t"/>
                <a:pathLst>
                  <a:path extrusionOk="0" h="435" w="1521">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0"/>
              <p:cNvSpPr/>
              <p:nvPr/>
            </p:nvSpPr>
            <p:spPr>
              <a:xfrm rot="-10594719">
                <a:off x="1326281" y="4893132"/>
                <a:ext cx="144524" cy="58168"/>
              </a:xfrm>
              <a:custGeom>
                <a:rect b="b" l="l" r="r" t="t"/>
                <a:pathLst>
                  <a:path extrusionOk="0" h="999" w="2482">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0"/>
              <p:cNvSpPr/>
              <p:nvPr/>
            </p:nvSpPr>
            <p:spPr>
              <a:xfrm rot="-10594719">
                <a:off x="1377624" y="4771551"/>
                <a:ext cx="112090" cy="34645"/>
              </a:xfrm>
              <a:custGeom>
                <a:rect b="b" l="l" r="r" t="t"/>
                <a:pathLst>
                  <a:path extrusionOk="0" h="595" w="1925">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0"/>
              <p:cNvSpPr/>
              <p:nvPr/>
            </p:nvSpPr>
            <p:spPr>
              <a:xfrm rot="-10594719">
                <a:off x="1803282" y="4697382"/>
                <a:ext cx="112032" cy="48211"/>
              </a:xfrm>
              <a:custGeom>
                <a:rect b="b" l="l" r="r" t="t"/>
                <a:pathLst>
                  <a:path extrusionOk="0" h="828" w="1924">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0"/>
              <p:cNvSpPr/>
              <p:nvPr/>
            </p:nvSpPr>
            <p:spPr>
              <a:xfrm rot="-10594719">
                <a:off x="1895778" y="4578886"/>
                <a:ext cx="113837" cy="36159"/>
              </a:xfrm>
              <a:custGeom>
                <a:rect b="b" l="l" r="r" t="t"/>
                <a:pathLst>
                  <a:path extrusionOk="0" h="621" w="1955">
                    <a:moveTo>
                      <a:pt x="1210" y="1"/>
                    </a:moveTo>
                    <a:cubicBezTo>
                      <a:pt x="807" y="1"/>
                      <a:pt x="1" y="621"/>
                      <a:pt x="745" y="621"/>
                    </a:cubicBezTo>
                    <a:cubicBezTo>
                      <a:pt x="1148" y="621"/>
                      <a:pt x="195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0"/>
              <p:cNvSpPr/>
              <p:nvPr/>
            </p:nvSpPr>
            <p:spPr>
              <a:xfrm rot="-10594719">
                <a:off x="1667823" y="4452968"/>
                <a:ext cx="119311" cy="43903"/>
              </a:xfrm>
              <a:custGeom>
                <a:rect b="b" l="l" r="r" t="t"/>
                <a:pathLst>
                  <a:path extrusionOk="0" h="754" w="2049">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0"/>
              <p:cNvSpPr/>
              <p:nvPr/>
            </p:nvSpPr>
            <p:spPr>
              <a:xfrm rot="-10594719">
                <a:off x="1579763" y="4538236"/>
                <a:ext cx="113896" cy="34412"/>
              </a:xfrm>
              <a:custGeom>
                <a:rect b="b" l="l" r="r" t="t"/>
                <a:pathLst>
                  <a:path extrusionOk="0" h="591" w="1956">
                    <a:moveTo>
                      <a:pt x="1211" y="1"/>
                    </a:moveTo>
                    <a:cubicBezTo>
                      <a:pt x="838" y="1"/>
                      <a:pt x="1" y="590"/>
                      <a:pt x="776" y="590"/>
                    </a:cubicBezTo>
                    <a:cubicBezTo>
                      <a:pt x="1149" y="590"/>
                      <a:pt x="1955"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0"/>
              <p:cNvSpPr/>
              <p:nvPr/>
            </p:nvSpPr>
            <p:spPr>
              <a:xfrm rot="-10594719">
                <a:off x="1579808" y="4655738"/>
                <a:ext cx="106675" cy="39652"/>
              </a:xfrm>
              <a:custGeom>
                <a:rect b="b" l="l" r="r" t="t"/>
                <a:pathLst>
                  <a:path extrusionOk="0" h="681" w="1832">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0"/>
              <p:cNvSpPr/>
              <p:nvPr/>
            </p:nvSpPr>
            <p:spPr>
              <a:xfrm rot="-10594719">
                <a:off x="1253171" y="4536196"/>
                <a:ext cx="131888" cy="69813"/>
              </a:xfrm>
              <a:custGeom>
                <a:rect b="b" l="l" r="r" t="t"/>
                <a:pathLst>
                  <a:path extrusionOk="0" h="1199" w="2265">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0"/>
              <p:cNvSpPr/>
              <p:nvPr/>
            </p:nvSpPr>
            <p:spPr>
              <a:xfrm rot="-10594719">
                <a:off x="1324781" y="4401406"/>
                <a:ext cx="110227" cy="62419"/>
              </a:xfrm>
              <a:custGeom>
                <a:rect b="b" l="l" r="r" t="t"/>
                <a:pathLst>
                  <a:path extrusionOk="0" h="1072" w="1893">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0"/>
              <p:cNvSpPr/>
              <p:nvPr/>
            </p:nvSpPr>
            <p:spPr>
              <a:xfrm rot="-10594719">
                <a:off x="1535351" y="4341719"/>
                <a:ext cx="103007" cy="37556"/>
              </a:xfrm>
              <a:custGeom>
                <a:rect b="b" l="l" r="r" t="t"/>
                <a:pathLst>
                  <a:path extrusionOk="0" h="645" w="1769">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0"/>
              <p:cNvSpPr/>
              <p:nvPr/>
            </p:nvSpPr>
            <p:spPr>
              <a:xfrm rot="-10594719">
                <a:off x="1118834" y="4308400"/>
                <a:ext cx="117506" cy="54616"/>
              </a:xfrm>
              <a:custGeom>
                <a:rect b="b" l="l" r="r" t="t"/>
                <a:pathLst>
                  <a:path extrusionOk="0" h="938" w="2018">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0"/>
              <p:cNvSpPr/>
              <p:nvPr/>
            </p:nvSpPr>
            <p:spPr>
              <a:xfrm rot="-10594719">
                <a:off x="780859" y="4335661"/>
                <a:ext cx="95786" cy="48037"/>
              </a:xfrm>
              <a:custGeom>
                <a:rect b="b" l="l" r="r" t="t"/>
                <a:pathLst>
                  <a:path extrusionOk="0" h="825" w="1645">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0"/>
              <p:cNvSpPr/>
              <p:nvPr/>
            </p:nvSpPr>
            <p:spPr>
              <a:xfrm rot="-10594719">
                <a:off x="896926" y="4426275"/>
                <a:ext cx="104812" cy="39303"/>
              </a:xfrm>
              <a:custGeom>
                <a:rect b="b" l="l" r="r" t="t"/>
                <a:pathLst>
                  <a:path extrusionOk="0" h="675" w="180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0"/>
              <p:cNvSpPr/>
              <p:nvPr/>
            </p:nvSpPr>
            <p:spPr>
              <a:xfrm rot="-10594719">
                <a:off x="1035410" y="4484473"/>
                <a:ext cx="146329" cy="74355"/>
              </a:xfrm>
              <a:custGeom>
                <a:rect b="b" l="l" r="r" t="t"/>
                <a:pathLst>
                  <a:path extrusionOk="0" h="1277" w="2513">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0"/>
              <p:cNvSpPr/>
              <p:nvPr/>
            </p:nvSpPr>
            <p:spPr>
              <a:xfrm rot="-10594719">
                <a:off x="1152901" y="4685992"/>
                <a:ext cx="99397" cy="36450"/>
              </a:xfrm>
              <a:custGeom>
                <a:rect b="b" l="l" r="r" t="t"/>
                <a:pathLst>
                  <a:path extrusionOk="0" h="626" w="1707">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0"/>
              <p:cNvSpPr/>
              <p:nvPr/>
            </p:nvSpPr>
            <p:spPr>
              <a:xfrm rot="-10594719">
                <a:off x="1100228" y="4854235"/>
                <a:ext cx="153608" cy="70337"/>
              </a:xfrm>
              <a:custGeom>
                <a:rect b="b" l="l" r="r" t="t"/>
                <a:pathLst>
                  <a:path extrusionOk="0" h="1208" w="2638">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0"/>
              <p:cNvSpPr/>
              <p:nvPr/>
            </p:nvSpPr>
            <p:spPr>
              <a:xfrm rot="-10594719">
                <a:off x="909141" y="4699932"/>
                <a:ext cx="84956" cy="50657"/>
              </a:xfrm>
              <a:custGeom>
                <a:rect b="b" l="l" r="r" t="t"/>
                <a:pathLst>
                  <a:path extrusionOk="0" h="870" w="1459">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0"/>
              <p:cNvSpPr/>
              <p:nvPr/>
            </p:nvSpPr>
            <p:spPr>
              <a:xfrm rot="-10594719">
                <a:off x="661505" y="4790849"/>
                <a:ext cx="119253" cy="43961"/>
              </a:xfrm>
              <a:custGeom>
                <a:rect b="b" l="l" r="r" t="t"/>
                <a:pathLst>
                  <a:path extrusionOk="0" h="755" w="2048">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0"/>
              <p:cNvSpPr/>
              <p:nvPr/>
            </p:nvSpPr>
            <p:spPr>
              <a:xfrm rot="-10594719">
                <a:off x="716042" y="4640466"/>
                <a:ext cx="115642" cy="32548"/>
              </a:xfrm>
              <a:custGeom>
                <a:rect b="b" l="l" r="r" t="t"/>
                <a:pathLst>
                  <a:path extrusionOk="0" h="559" w="1986">
                    <a:moveTo>
                      <a:pt x="1210" y="0"/>
                    </a:moveTo>
                    <a:cubicBezTo>
                      <a:pt x="838" y="0"/>
                      <a:pt x="0" y="559"/>
                      <a:pt x="776" y="559"/>
                    </a:cubicBezTo>
                    <a:cubicBezTo>
                      <a:pt x="1148" y="559"/>
                      <a:pt x="1985"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0"/>
              <p:cNvSpPr/>
              <p:nvPr/>
            </p:nvSpPr>
            <p:spPr>
              <a:xfrm rot="-10594719">
                <a:off x="596313" y="4488004"/>
                <a:ext cx="97591" cy="45242"/>
              </a:xfrm>
              <a:custGeom>
                <a:rect b="b" l="l" r="r" t="t"/>
                <a:pathLst>
                  <a:path extrusionOk="0" h="777" w="1676">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0"/>
              <p:cNvSpPr/>
              <p:nvPr/>
            </p:nvSpPr>
            <p:spPr>
              <a:xfrm rot="-10594719">
                <a:off x="411673" y="4405110"/>
                <a:ext cx="113837" cy="32548"/>
              </a:xfrm>
              <a:custGeom>
                <a:rect b="b" l="l" r="r" t="t"/>
                <a:pathLst>
                  <a:path extrusionOk="0" h="559" w="1955">
                    <a:moveTo>
                      <a:pt x="1210" y="1"/>
                    </a:moveTo>
                    <a:cubicBezTo>
                      <a:pt x="807" y="1"/>
                      <a:pt x="0" y="559"/>
                      <a:pt x="745" y="559"/>
                    </a:cubicBezTo>
                    <a:cubicBezTo>
                      <a:pt x="1148" y="559"/>
                      <a:pt x="195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0"/>
              <p:cNvSpPr/>
              <p:nvPr/>
            </p:nvSpPr>
            <p:spPr>
              <a:xfrm rot="-10594719">
                <a:off x="260348" y="4417234"/>
                <a:ext cx="95786" cy="45184"/>
              </a:xfrm>
              <a:custGeom>
                <a:rect b="b" l="l" r="r" t="t"/>
                <a:pathLst>
                  <a:path extrusionOk="0" h="776" w="1645">
                    <a:moveTo>
                      <a:pt x="869" y="0"/>
                    </a:moveTo>
                    <a:cubicBezTo>
                      <a:pt x="248" y="0"/>
                      <a:pt x="0" y="776"/>
                      <a:pt x="776" y="776"/>
                    </a:cubicBezTo>
                    <a:cubicBezTo>
                      <a:pt x="1396" y="776"/>
                      <a:pt x="1644"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0"/>
              <p:cNvSpPr/>
              <p:nvPr/>
            </p:nvSpPr>
            <p:spPr>
              <a:xfrm rot="-10594719">
                <a:off x="298549" y="4538806"/>
                <a:ext cx="92176" cy="38255"/>
              </a:xfrm>
              <a:custGeom>
                <a:rect b="b" l="l" r="r" t="t"/>
                <a:pathLst>
                  <a:path extrusionOk="0" h="657" w="1583">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0"/>
              <p:cNvSpPr/>
              <p:nvPr/>
            </p:nvSpPr>
            <p:spPr>
              <a:xfrm rot="-10594719">
                <a:off x="400126" y="4620999"/>
                <a:ext cx="95786" cy="46989"/>
              </a:xfrm>
              <a:custGeom>
                <a:rect b="b" l="l" r="r" t="t"/>
                <a:pathLst>
                  <a:path extrusionOk="0" h="807" w="1645">
                    <a:moveTo>
                      <a:pt x="869" y="0"/>
                    </a:moveTo>
                    <a:cubicBezTo>
                      <a:pt x="249" y="0"/>
                      <a:pt x="1" y="807"/>
                      <a:pt x="776" y="807"/>
                    </a:cubicBezTo>
                    <a:cubicBezTo>
                      <a:pt x="1397" y="807"/>
                      <a:pt x="1645"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0"/>
              <p:cNvSpPr/>
              <p:nvPr/>
            </p:nvSpPr>
            <p:spPr>
              <a:xfrm rot="-10594719">
                <a:off x="569542" y="4609361"/>
                <a:ext cx="93981" cy="32548"/>
              </a:xfrm>
              <a:custGeom>
                <a:rect b="b" l="l" r="r" t="t"/>
                <a:pathLst>
                  <a:path extrusionOk="0" h="559" w="1614">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0"/>
              <p:cNvSpPr/>
              <p:nvPr/>
            </p:nvSpPr>
            <p:spPr>
              <a:xfrm rot="-10594719">
                <a:off x="262558" y="4750610"/>
                <a:ext cx="176259" cy="32781"/>
              </a:xfrm>
              <a:custGeom>
                <a:rect b="b" l="l" r="r" t="t"/>
                <a:pathLst>
                  <a:path extrusionOk="0" h="563" w="3027">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0"/>
              <p:cNvSpPr/>
              <p:nvPr/>
            </p:nvSpPr>
            <p:spPr>
              <a:xfrm rot="-10594719">
                <a:off x="61020" y="4723690"/>
                <a:ext cx="93981" cy="47047"/>
              </a:xfrm>
              <a:custGeom>
                <a:rect b="b" l="l" r="r" t="t"/>
                <a:pathLst>
                  <a:path extrusionOk="0" h="808" w="1614">
                    <a:moveTo>
                      <a:pt x="869" y="1"/>
                    </a:moveTo>
                    <a:cubicBezTo>
                      <a:pt x="217" y="1"/>
                      <a:pt x="0" y="807"/>
                      <a:pt x="745" y="807"/>
                    </a:cubicBezTo>
                    <a:cubicBezTo>
                      <a:pt x="1396" y="807"/>
                      <a:pt x="1613"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0"/>
              <p:cNvSpPr/>
              <p:nvPr/>
            </p:nvSpPr>
            <p:spPr>
              <a:xfrm rot="-10594719">
                <a:off x="-30399" y="4853917"/>
                <a:ext cx="124260" cy="31792"/>
              </a:xfrm>
              <a:custGeom>
                <a:rect b="b" l="l" r="r" t="t"/>
                <a:pathLst>
                  <a:path extrusionOk="0" h="546" w="2134">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0"/>
              <p:cNvSpPr/>
              <p:nvPr/>
            </p:nvSpPr>
            <p:spPr>
              <a:xfrm rot="-10594719">
                <a:off x="111684" y="4611706"/>
                <a:ext cx="130083" cy="31035"/>
              </a:xfrm>
              <a:custGeom>
                <a:rect b="b" l="l" r="r" t="t"/>
                <a:pathLst>
                  <a:path extrusionOk="0" h="533" w="2234">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0"/>
              <p:cNvSpPr/>
              <p:nvPr/>
            </p:nvSpPr>
            <p:spPr>
              <a:xfrm rot="-10594719">
                <a:off x="86956" y="4479838"/>
                <a:ext cx="115701" cy="30743"/>
              </a:xfrm>
              <a:custGeom>
                <a:rect b="b" l="l" r="r" t="t"/>
                <a:pathLst>
                  <a:path extrusionOk="0" h="528" w="1987">
                    <a:moveTo>
                      <a:pt x="1211" y="1"/>
                    </a:moveTo>
                    <a:cubicBezTo>
                      <a:pt x="869" y="1"/>
                      <a:pt x="1" y="528"/>
                      <a:pt x="745" y="528"/>
                    </a:cubicBezTo>
                    <a:cubicBezTo>
                      <a:pt x="1118" y="528"/>
                      <a:pt x="1986"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0"/>
              <p:cNvSpPr/>
              <p:nvPr/>
            </p:nvSpPr>
            <p:spPr>
              <a:xfrm rot="-10594719">
                <a:off x="62376" y="4370819"/>
                <a:ext cx="90371" cy="41923"/>
              </a:xfrm>
              <a:custGeom>
                <a:rect b="b" l="l" r="r" t="t"/>
                <a:pathLst>
                  <a:path extrusionOk="0" h="720" w="1552">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0"/>
              <p:cNvSpPr/>
              <p:nvPr/>
            </p:nvSpPr>
            <p:spPr>
              <a:xfrm rot="-10594719">
                <a:off x="-212795" y="4459478"/>
                <a:ext cx="93981" cy="50599"/>
              </a:xfrm>
              <a:custGeom>
                <a:rect b="b" l="l" r="r" t="t"/>
                <a:pathLst>
                  <a:path extrusionOk="0" h="869" w="1614">
                    <a:moveTo>
                      <a:pt x="869" y="0"/>
                    </a:moveTo>
                    <a:cubicBezTo>
                      <a:pt x="217" y="0"/>
                      <a:pt x="0" y="869"/>
                      <a:pt x="776" y="869"/>
                    </a:cubicBezTo>
                    <a:cubicBezTo>
                      <a:pt x="1427" y="869"/>
                      <a:pt x="1613"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0"/>
              <p:cNvSpPr/>
              <p:nvPr/>
            </p:nvSpPr>
            <p:spPr>
              <a:xfrm rot="-10594719">
                <a:off x="-145853" y="4541382"/>
                <a:ext cx="112032" cy="69580"/>
              </a:xfrm>
              <a:custGeom>
                <a:rect b="b" l="l" r="r" t="t"/>
                <a:pathLst>
                  <a:path extrusionOk="0" h="1195" w="1924">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0"/>
              <p:cNvSpPr/>
              <p:nvPr/>
            </p:nvSpPr>
            <p:spPr>
              <a:xfrm rot="-10594719">
                <a:off x="-117570" y="4693484"/>
                <a:ext cx="106617" cy="28938"/>
              </a:xfrm>
              <a:custGeom>
                <a:rect b="b" l="l" r="r" t="t"/>
                <a:pathLst>
                  <a:path extrusionOk="0" h="497" w="1831">
                    <a:moveTo>
                      <a:pt x="1272" y="0"/>
                    </a:moveTo>
                    <a:cubicBezTo>
                      <a:pt x="1024" y="0"/>
                      <a:pt x="0" y="496"/>
                      <a:pt x="527" y="496"/>
                    </a:cubicBezTo>
                    <a:cubicBezTo>
                      <a:pt x="807" y="496"/>
                      <a:pt x="1830" y="0"/>
                      <a:pt x="12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0"/>
              <p:cNvSpPr/>
              <p:nvPr/>
            </p:nvSpPr>
            <p:spPr>
              <a:xfrm rot="-10594719">
                <a:off x="-219900" y="4883379"/>
                <a:ext cx="128336" cy="46406"/>
              </a:xfrm>
              <a:custGeom>
                <a:rect b="b" l="l" r="r" t="t"/>
                <a:pathLst>
                  <a:path extrusionOk="0" h="797" w="2204">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0"/>
              <p:cNvSpPr/>
              <p:nvPr/>
            </p:nvSpPr>
            <p:spPr>
              <a:xfrm rot="-10594719">
                <a:off x="-435485" y="4915741"/>
                <a:ext cx="135557" cy="51705"/>
              </a:xfrm>
              <a:custGeom>
                <a:rect b="b" l="l" r="r" t="t"/>
                <a:pathLst>
                  <a:path extrusionOk="0" h="888" w="2328">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0"/>
              <p:cNvSpPr/>
              <p:nvPr/>
            </p:nvSpPr>
            <p:spPr>
              <a:xfrm rot="-10594719">
                <a:off x="-367530" y="4751000"/>
                <a:ext cx="106617" cy="44776"/>
              </a:xfrm>
              <a:custGeom>
                <a:rect b="b" l="l" r="r" t="t"/>
                <a:pathLst>
                  <a:path extrusionOk="0" h="769" w="1831">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0"/>
              <p:cNvSpPr/>
              <p:nvPr/>
            </p:nvSpPr>
            <p:spPr>
              <a:xfrm rot="-10594719">
                <a:off x="-335072" y="4573098"/>
                <a:ext cx="84956" cy="40060"/>
              </a:xfrm>
              <a:custGeom>
                <a:rect b="b" l="l" r="r" t="t"/>
                <a:pathLst>
                  <a:path extrusionOk="0" h="688" w="1459">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0"/>
              <p:cNvSpPr/>
              <p:nvPr/>
            </p:nvSpPr>
            <p:spPr>
              <a:xfrm rot="-10594719">
                <a:off x="-414983" y="4513806"/>
                <a:ext cx="77735" cy="47047"/>
              </a:xfrm>
              <a:custGeom>
                <a:rect b="b" l="l" r="r" t="t"/>
                <a:pathLst>
                  <a:path extrusionOk="0" h="808" w="1335">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0"/>
              <p:cNvSpPr/>
              <p:nvPr/>
            </p:nvSpPr>
            <p:spPr>
              <a:xfrm rot="-10594719">
                <a:off x="-638248" y="4580252"/>
                <a:ext cx="83500" cy="47862"/>
              </a:xfrm>
              <a:custGeom>
                <a:rect b="b" l="l" r="r" t="t"/>
                <a:pathLst>
                  <a:path extrusionOk="0" h="822" w="1434">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0"/>
              <p:cNvSpPr/>
              <p:nvPr/>
            </p:nvSpPr>
            <p:spPr>
              <a:xfrm rot="-10594719">
                <a:off x="-500255" y="4633121"/>
                <a:ext cx="108422" cy="58750"/>
              </a:xfrm>
              <a:custGeom>
                <a:rect b="b" l="l" r="r" t="t"/>
                <a:pathLst>
                  <a:path extrusionOk="0" h="1009" w="1862">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0"/>
              <p:cNvSpPr/>
              <p:nvPr/>
            </p:nvSpPr>
            <p:spPr>
              <a:xfrm rot="-10594719">
                <a:off x="-591684" y="4775174"/>
                <a:ext cx="79541" cy="47687"/>
              </a:xfrm>
              <a:custGeom>
                <a:rect b="b" l="l" r="r" t="t"/>
                <a:pathLst>
                  <a:path extrusionOk="0" h="819" w="1366">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0"/>
              <p:cNvSpPr/>
              <p:nvPr/>
            </p:nvSpPr>
            <p:spPr>
              <a:xfrm rot="-10594719">
                <a:off x="-638440" y="4931436"/>
                <a:ext cx="149997" cy="31035"/>
              </a:xfrm>
              <a:custGeom>
                <a:rect b="b" l="l" r="r" t="t"/>
                <a:pathLst>
                  <a:path extrusionOk="0" h="533" w="2576">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0"/>
              <p:cNvSpPr/>
              <p:nvPr/>
            </p:nvSpPr>
            <p:spPr>
              <a:xfrm rot="-10594719">
                <a:off x="-799362" y="4868291"/>
                <a:ext cx="115642" cy="30802"/>
              </a:xfrm>
              <a:custGeom>
                <a:rect b="b" l="l" r="r" t="t"/>
                <a:pathLst>
                  <a:path extrusionOk="0" h="529" w="1986">
                    <a:moveTo>
                      <a:pt x="1241" y="1"/>
                    </a:moveTo>
                    <a:cubicBezTo>
                      <a:pt x="869" y="1"/>
                      <a:pt x="0" y="528"/>
                      <a:pt x="776" y="528"/>
                    </a:cubicBezTo>
                    <a:cubicBezTo>
                      <a:pt x="1117" y="528"/>
                      <a:pt x="1985" y="1"/>
                      <a:pt x="12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0"/>
              <p:cNvSpPr/>
              <p:nvPr/>
            </p:nvSpPr>
            <p:spPr>
              <a:xfrm rot="-10594719">
                <a:off x="-732763" y="4721604"/>
                <a:ext cx="113022" cy="51472"/>
              </a:xfrm>
              <a:custGeom>
                <a:rect b="b" l="l" r="r" t="t"/>
                <a:pathLst>
                  <a:path extrusionOk="0" h="884" w="1941">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0"/>
              <p:cNvSpPr/>
              <p:nvPr/>
            </p:nvSpPr>
            <p:spPr>
              <a:xfrm rot="-10594719">
                <a:off x="-778463" y="4637919"/>
                <a:ext cx="113837" cy="34354"/>
              </a:xfrm>
              <a:custGeom>
                <a:rect b="b" l="l" r="r" t="t"/>
                <a:pathLst>
                  <a:path extrusionOk="0" h="590" w="1955">
                    <a:moveTo>
                      <a:pt x="1179" y="0"/>
                    </a:moveTo>
                    <a:cubicBezTo>
                      <a:pt x="807" y="0"/>
                      <a:pt x="0" y="590"/>
                      <a:pt x="745" y="590"/>
                    </a:cubicBezTo>
                    <a:cubicBezTo>
                      <a:pt x="1117" y="590"/>
                      <a:pt x="1954" y="0"/>
                      <a:pt x="1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9" name="Google Shape;1319;p10"/>
          <p:cNvGrpSpPr/>
          <p:nvPr/>
        </p:nvGrpSpPr>
        <p:grpSpPr>
          <a:xfrm rot="1156600">
            <a:off x="-466355" y="3496234"/>
            <a:ext cx="871121" cy="1397678"/>
            <a:chOff x="2402100" y="3854125"/>
            <a:chExt cx="435600" cy="698825"/>
          </a:xfrm>
        </p:grpSpPr>
        <p:sp>
          <p:nvSpPr>
            <p:cNvPr id="1320" name="Google Shape;1320;p10"/>
            <p:cNvSpPr/>
            <p:nvPr/>
          </p:nvSpPr>
          <p:spPr>
            <a:xfrm>
              <a:off x="2438150" y="3861725"/>
              <a:ext cx="380025" cy="675475"/>
            </a:xfrm>
            <a:custGeom>
              <a:rect b="b" l="l" r="r" t="t"/>
              <a:pathLst>
                <a:path extrusionOk="0" h="27019" w="15201">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0"/>
            <p:cNvSpPr/>
            <p:nvPr/>
          </p:nvSpPr>
          <p:spPr>
            <a:xfrm>
              <a:off x="2589375" y="3854125"/>
              <a:ext cx="98750" cy="698825"/>
            </a:xfrm>
            <a:custGeom>
              <a:rect b="b" l="l" r="r" t="t"/>
              <a:pathLst>
                <a:path extrusionOk="0" h="27953" w="395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0"/>
            <p:cNvSpPr/>
            <p:nvPr/>
          </p:nvSpPr>
          <p:spPr>
            <a:xfrm>
              <a:off x="2594025" y="3930575"/>
              <a:ext cx="64850" cy="50600"/>
            </a:xfrm>
            <a:custGeom>
              <a:rect b="b" l="l" r="r" t="t"/>
              <a:pathLst>
                <a:path extrusionOk="0" h="2024" w="2594">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0"/>
            <p:cNvSpPr/>
            <p:nvPr/>
          </p:nvSpPr>
          <p:spPr>
            <a:xfrm>
              <a:off x="2596625" y="3995425"/>
              <a:ext cx="113900" cy="91325"/>
            </a:xfrm>
            <a:custGeom>
              <a:rect b="b" l="l" r="r" t="t"/>
              <a:pathLst>
                <a:path extrusionOk="0" h="3653" w="4556">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0"/>
            <p:cNvSpPr/>
            <p:nvPr/>
          </p:nvSpPr>
          <p:spPr>
            <a:xfrm>
              <a:off x="2596650" y="4053575"/>
              <a:ext cx="154425" cy="142975"/>
            </a:xfrm>
            <a:custGeom>
              <a:rect b="b" l="l" r="r" t="t"/>
              <a:pathLst>
                <a:path extrusionOk="0" h="5719" w="6177">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0"/>
            <p:cNvSpPr/>
            <p:nvPr/>
          </p:nvSpPr>
          <p:spPr>
            <a:xfrm>
              <a:off x="2602425" y="4133100"/>
              <a:ext cx="192625" cy="200200"/>
            </a:xfrm>
            <a:custGeom>
              <a:rect b="b" l="l" r="r" t="t"/>
              <a:pathLst>
                <a:path extrusionOk="0" h="8008" w="7705">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0"/>
            <p:cNvSpPr/>
            <p:nvPr/>
          </p:nvSpPr>
          <p:spPr>
            <a:xfrm>
              <a:off x="2616775" y="4214150"/>
              <a:ext cx="220925" cy="236875"/>
            </a:xfrm>
            <a:custGeom>
              <a:rect b="b" l="l" r="r" t="t"/>
              <a:pathLst>
                <a:path extrusionOk="0" h="9475" w="8837">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0"/>
            <p:cNvSpPr/>
            <p:nvPr/>
          </p:nvSpPr>
          <p:spPr>
            <a:xfrm>
              <a:off x="2529425" y="3901825"/>
              <a:ext cx="70050" cy="50450"/>
            </a:xfrm>
            <a:custGeom>
              <a:rect b="b" l="l" r="r" t="t"/>
              <a:pathLst>
                <a:path extrusionOk="0" h="2018" w="2802">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0"/>
            <p:cNvSpPr/>
            <p:nvPr/>
          </p:nvSpPr>
          <p:spPr>
            <a:xfrm>
              <a:off x="2466675" y="3969450"/>
              <a:ext cx="143525" cy="85975"/>
            </a:xfrm>
            <a:custGeom>
              <a:rect b="b" l="l" r="r" t="t"/>
              <a:pathLst>
                <a:path extrusionOk="0" h="3439" w="5741">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0"/>
            <p:cNvSpPr/>
            <p:nvPr/>
          </p:nvSpPr>
          <p:spPr>
            <a:xfrm>
              <a:off x="2445125" y="4056150"/>
              <a:ext cx="161975" cy="95425"/>
            </a:xfrm>
            <a:custGeom>
              <a:rect b="b" l="l" r="r" t="t"/>
              <a:pathLst>
                <a:path extrusionOk="0" h="3817" w="6479">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0"/>
            <p:cNvSpPr/>
            <p:nvPr/>
          </p:nvSpPr>
          <p:spPr>
            <a:xfrm>
              <a:off x="2403925" y="4174100"/>
              <a:ext cx="206525" cy="108250"/>
            </a:xfrm>
            <a:custGeom>
              <a:rect b="b" l="l" r="r" t="t"/>
              <a:pathLst>
                <a:path extrusionOk="0" h="4330" w="8261">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0"/>
            <p:cNvSpPr/>
            <p:nvPr/>
          </p:nvSpPr>
          <p:spPr>
            <a:xfrm>
              <a:off x="2402100" y="4291275"/>
              <a:ext cx="218100" cy="118400"/>
            </a:xfrm>
            <a:custGeom>
              <a:rect b="b" l="l" r="r" t="t"/>
              <a:pathLst>
                <a:path extrusionOk="0" h="4736" w="8724">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0"/>
            <p:cNvSpPr/>
            <p:nvPr/>
          </p:nvSpPr>
          <p:spPr>
            <a:xfrm>
              <a:off x="2489225" y="4423675"/>
              <a:ext cx="159525" cy="73725"/>
            </a:xfrm>
            <a:custGeom>
              <a:rect b="b" l="l" r="r" t="t"/>
              <a:pathLst>
                <a:path extrusionOk="0" h="2949" w="6381">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10"/>
          <p:cNvGrpSpPr/>
          <p:nvPr/>
        </p:nvGrpSpPr>
        <p:grpSpPr>
          <a:xfrm flipH="1" rot="10091607">
            <a:off x="5890244" y="-600340"/>
            <a:ext cx="2103360" cy="1567814"/>
            <a:chOff x="4500175" y="3779525"/>
            <a:chExt cx="1136425" cy="847075"/>
          </a:xfrm>
        </p:grpSpPr>
        <p:sp>
          <p:nvSpPr>
            <p:cNvPr id="1334" name="Google Shape;1334;p10"/>
            <p:cNvSpPr/>
            <p:nvPr/>
          </p:nvSpPr>
          <p:spPr>
            <a:xfrm>
              <a:off x="4500175" y="3779525"/>
              <a:ext cx="272200" cy="333500"/>
            </a:xfrm>
            <a:custGeom>
              <a:rect b="b" l="l" r="r" t="t"/>
              <a:pathLst>
                <a:path extrusionOk="0" h="13340" w="10888">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0"/>
            <p:cNvSpPr/>
            <p:nvPr/>
          </p:nvSpPr>
          <p:spPr>
            <a:xfrm>
              <a:off x="4865425" y="3905150"/>
              <a:ext cx="121775" cy="341250"/>
            </a:xfrm>
            <a:custGeom>
              <a:rect b="b" l="l" r="r" t="t"/>
              <a:pathLst>
                <a:path extrusionOk="0" h="13650" w="4871">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0"/>
            <p:cNvSpPr/>
            <p:nvPr/>
          </p:nvSpPr>
          <p:spPr>
            <a:xfrm>
              <a:off x="4578500" y="4253350"/>
              <a:ext cx="408700" cy="101825"/>
            </a:xfrm>
            <a:custGeom>
              <a:rect b="b" l="l" r="r" t="t"/>
              <a:pathLst>
                <a:path extrusionOk="0" h="4073" w="16348">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0"/>
            <p:cNvSpPr/>
            <p:nvPr/>
          </p:nvSpPr>
          <p:spPr>
            <a:xfrm>
              <a:off x="5091850" y="4023800"/>
              <a:ext cx="224925" cy="356750"/>
            </a:xfrm>
            <a:custGeom>
              <a:rect b="b" l="l" r="r" t="t"/>
              <a:pathLst>
                <a:path extrusionOk="0" h="14270" w="8997">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0"/>
            <p:cNvSpPr/>
            <p:nvPr/>
          </p:nvSpPr>
          <p:spPr>
            <a:xfrm>
              <a:off x="4806475" y="4389050"/>
              <a:ext cx="524250" cy="230525"/>
            </a:xfrm>
            <a:custGeom>
              <a:rect b="b" l="l" r="r" t="t"/>
              <a:pathLst>
                <a:path extrusionOk="0" h="9221" w="2097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0"/>
            <p:cNvSpPr/>
            <p:nvPr/>
          </p:nvSpPr>
          <p:spPr>
            <a:xfrm>
              <a:off x="4686050" y="4050575"/>
              <a:ext cx="950550" cy="367300"/>
            </a:xfrm>
            <a:custGeom>
              <a:rect b="b" l="l" r="r" t="t"/>
              <a:pathLst>
                <a:path extrusionOk="0" h="14692" w="38022">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0"/>
            <p:cNvSpPr/>
            <p:nvPr/>
          </p:nvSpPr>
          <p:spPr>
            <a:xfrm>
              <a:off x="4853625" y="4301350"/>
              <a:ext cx="270725" cy="158925"/>
            </a:xfrm>
            <a:custGeom>
              <a:rect b="b" l="l" r="r" t="t"/>
              <a:pathLst>
                <a:path extrusionOk="0" h="6357" w="10829">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0"/>
            <p:cNvSpPr/>
            <p:nvPr/>
          </p:nvSpPr>
          <p:spPr>
            <a:xfrm>
              <a:off x="4713425" y="4154200"/>
              <a:ext cx="193025" cy="58850"/>
            </a:xfrm>
            <a:custGeom>
              <a:rect b="b" l="l" r="r" t="t"/>
              <a:pathLst>
                <a:path extrusionOk="0" h="2354" w="7721">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0"/>
            <p:cNvSpPr/>
            <p:nvPr/>
          </p:nvSpPr>
          <p:spPr>
            <a:xfrm>
              <a:off x="5030750" y="4164750"/>
              <a:ext cx="105750" cy="162700"/>
            </a:xfrm>
            <a:custGeom>
              <a:rect b="b" l="l" r="r" t="t"/>
              <a:pathLst>
                <a:path extrusionOk="0" h="6508" w="423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0"/>
            <p:cNvSpPr/>
            <p:nvPr/>
          </p:nvSpPr>
          <p:spPr>
            <a:xfrm>
              <a:off x="5238400" y="4401775"/>
              <a:ext cx="151175" cy="224825"/>
            </a:xfrm>
            <a:custGeom>
              <a:rect b="b" l="l" r="r" t="t"/>
              <a:pathLst>
                <a:path extrusionOk="0" h="8993" w="6047">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0"/>
            <p:cNvSpPr/>
            <p:nvPr/>
          </p:nvSpPr>
          <p:spPr>
            <a:xfrm>
              <a:off x="5265900" y="4177950"/>
              <a:ext cx="148575" cy="238175"/>
            </a:xfrm>
            <a:custGeom>
              <a:rect b="b" l="l" r="r" t="t"/>
              <a:pathLst>
                <a:path extrusionOk="0" h="9527" w="5943">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10"/>
          <p:cNvGrpSpPr/>
          <p:nvPr/>
        </p:nvGrpSpPr>
        <p:grpSpPr>
          <a:xfrm flipH="1" rot="-1341702">
            <a:off x="8386280" y="4258898"/>
            <a:ext cx="854365" cy="1506973"/>
            <a:chOff x="2797700" y="3217325"/>
            <a:chExt cx="682725" cy="1204225"/>
          </a:xfrm>
        </p:grpSpPr>
        <p:sp>
          <p:nvSpPr>
            <p:cNvPr id="1346" name="Google Shape;1346;p10"/>
            <p:cNvSpPr/>
            <p:nvPr/>
          </p:nvSpPr>
          <p:spPr>
            <a:xfrm>
              <a:off x="2797700" y="3824925"/>
              <a:ext cx="500825" cy="451000"/>
            </a:xfrm>
            <a:custGeom>
              <a:rect b="b" l="l" r="r" t="t"/>
              <a:pathLst>
                <a:path extrusionOk="0" h="18040" w="20033">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0"/>
            <p:cNvSpPr/>
            <p:nvPr/>
          </p:nvSpPr>
          <p:spPr>
            <a:xfrm>
              <a:off x="2799200" y="3824650"/>
              <a:ext cx="633925" cy="527825"/>
            </a:xfrm>
            <a:custGeom>
              <a:rect b="b" l="l" r="r" t="t"/>
              <a:pathLst>
                <a:path extrusionOk="0" h="21113" w="25357">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0"/>
            <p:cNvSpPr/>
            <p:nvPr/>
          </p:nvSpPr>
          <p:spPr>
            <a:xfrm>
              <a:off x="3258625" y="3484850"/>
              <a:ext cx="221800" cy="706250"/>
            </a:xfrm>
            <a:custGeom>
              <a:rect b="b" l="l" r="r" t="t"/>
              <a:pathLst>
                <a:path extrusionOk="0" h="28250" w="8872">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0"/>
            <p:cNvSpPr/>
            <p:nvPr/>
          </p:nvSpPr>
          <p:spPr>
            <a:xfrm>
              <a:off x="3342800" y="3512850"/>
              <a:ext cx="102725" cy="837725"/>
            </a:xfrm>
            <a:custGeom>
              <a:rect b="b" l="l" r="r" t="t"/>
              <a:pathLst>
                <a:path extrusionOk="0" h="33509" w="4109">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0"/>
            <p:cNvSpPr/>
            <p:nvPr/>
          </p:nvSpPr>
          <p:spPr>
            <a:xfrm>
              <a:off x="3139775" y="3858825"/>
              <a:ext cx="334875" cy="562725"/>
            </a:xfrm>
            <a:custGeom>
              <a:rect b="b" l="l" r="r" t="t"/>
              <a:pathLst>
                <a:path extrusionOk="0" h="22509" w="13395">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0"/>
            <p:cNvSpPr/>
            <p:nvPr/>
          </p:nvSpPr>
          <p:spPr>
            <a:xfrm>
              <a:off x="2926700" y="3217325"/>
              <a:ext cx="246850" cy="708075"/>
            </a:xfrm>
            <a:custGeom>
              <a:rect b="b" l="l" r="r" t="t"/>
              <a:pathLst>
                <a:path extrusionOk="0" h="28323" w="9874">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0"/>
            <p:cNvSpPr/>
            <p:nvPr/>
          </p:nvSpPr>
          <p:spPr>
            <a:xfrm>
              <a:off x="2975275" y="3249325"/>
              <a:ext cx="199675" cy="674700"/>
            </a:xfrm>
            <a:custGeom>
              <a:rect b="b" l="l" r="r" t="t"/>
              <a:pathLst>
                <a:path extrusionOk="0" h="26988" w="7987">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10"/>
          <p:cNvGrpSpPr/>
          <p:nvPr/>
        </p:nvGrpSpPr>
        <p:grpSpPr>
          <a:xfrm>
            <a:off x="965063" y="4651350"/>
            <a:ext cx="610325" cy="417350"/>
            <a:chOff x="364525" y="2023775"/>
            <a:chExt cx="610325" cy="417350"/>
          </a:xfrm>
        </p:grpSpPr>
        <p:sp>
          <p:nvSpPr>
            <p:cNvPr id="1354" name="Google Shape;1354;p10"/>
            <p:cNvSpPr/>
            <p:nvPr/>
          </p:nvSpPr>
          <p:spPr>
            <a:xfrm>
              <a:off x="739075" y="2213250"/>
              <a:ext cx="87825" cy="70625"/>
            </a:xfrm>
            <a:custGeom>
              <a:rect b="b" l="l" r="r" t="t"/>
              <a:pathLst>
                <a:path extrusionOk="0" h="2825" w="3513">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0"/>
            <p:cNvSpPr/>
            <p:nvPr/>
          </p:nvSpPr>
          <p:spPr>
            <a:xfrm>
              <a:off x="866250" y="2220425"/>
              <a:ext cx="108600" cy="75500"/>
            </a:xfrm>
            <a:custGeom>
              <a:rect b="b" l="l" r="r" t="t"/>
              <a:pathLst>
                <a:path extrusionOk="0" h="3020" w="4344">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0"/>
            <p:cNvSpPr/>
            <p:nvPr/>
          </p:nvSpPr>
          <p:spPr>
            <a:xfrm>
              <a:off x="620425" y="2375175"/>
              <a:ext cx="91525" cy="65950"/>
            </a:xfrm>
            <a:custGeom>
              <a:rect b="b" l="l" r="r" t="t"/>
              <a:pathLst>
                <a:path extrusionOk="0" h="2638" w="3661">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0"/>
            <p:cNvSpPr/>
            <p:nvPr/>
          </p:nvSpPr>
          <p:spPr>
            <a:xfrm>
              <a:off x="571500" y="2185225"/>
              <a:ext cx="110225" cy="72125"/>
            </a:xfrm>
            <a:custGeom>
              <a:rect b="b" l="l" r="r" t="t"/>
              <a:pathLst>
                <a:path extrusionOk="0" h="2885" w="4409">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0"/>
            <p:cNvSpPr/>
            <p:nvPr/>
          </p:nvSpPr>
          <p:spPr>
            <a:xfrm>
              <a:off x="758450" y="2059975"/>
              <a:ext cx="102400" cy="71400"/>
            </a:xfrm>
            <a:custGeom>
              <a:rect b="b" l="l" r="r" t="t"/>
              <a:pathLst>
                <a:path extrusionOk="0" h="2856" w="4096">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0"/>
            <p:cNvSpPr/>
            <p:nvPr/>
          </p:nvSpPr>
          <p:spPr>
            <a:xfrm>
              <a:off x="474200" y="2335625"/>
              <a:ext cx="88100" cy="62525"/>
            </a:xfrm>
            <a:custGeom>
              <a:rect b="b" l="l" r="r" t="t"/>
              <a:pathLst>
                <a:path extrusionOk="0" h="2501" w="3524">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0"/>
            <p:cNvSpPr/>
            <p:nvPr/>
          </p:nvSpPr>
          <p:spPr>
            <a:xfrm>
              <a:off x="608800" y="2023775"/>
              <a:ext cx="93075" cy="63850"/>
            </a:xfrm>
            <a:custGeom>
              <a:rect b="b" l="l" r="r" t="t"/>
              <a:pathLst>
                <a:path extrusionOk="0" h="2554" w="3723">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0"/>
            <p:cNvSpPr/>
            <p:nvPr/>
          </p:nvSpPr>
          <p:spPr>
            <a:xfrm>
              <a:off x="364525" y="2209500"/>
              <a:ext cx="76800" cy="52900"/>
            </a:xfrm>
            <a:custGeom>
              <a:rect b="b" l="l" r="r" t="t"/>
              <a:pathLst>
                <a:path extrusionOk="0" h="2116" w="3072">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00" y="545750"/>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4300" y="124682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hyperlink" Target="http://www.youtube.com/watch?v=hMloF2cYUg8" TargetMode="External"/><Relationship Id="rId4" Type="http://schemas.openxmlformats.org/officeDocument/2006/relationships/image" Target="../media/image30.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0" name="Shape 3420"/>
        <p:cNvGrpSpPr/>
        <p:nvPr/>
      </p:nvGrpSpPr>
      <p:grpSpPr>
        <a:xfrm>
          <a:off x="0" y="0"/>
          <a:ext cx="0" cy="0"/>
          <a:chOff x="0" y="0"/>
          <a:chExt cx="0" cy="0"/>
        </a:xfrm>
      </p:grpSpPr>
      <p:sp>
        <p:nvSpPr>
          <p:cNvPr id="3421" name="Google Shape;3421;p31"/>
          <p:cNvSpPr txBox="1"/>
          <p:nvPr>
            <p:ph type="ctrTitle"/>
          </p:nvPr>
        </p:nvSpPr>
        <p:spPr>
          <a:xfrm>
            <a:off x="714300" y="433225"/>
            <a:ext cx="77154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PBL 3</a:t>
            </a:r>
            <a:endParaRPr>
              <a:latin typeface="Comfortaa"/>
              <a:ea typeface="Comfortaa"/>
              <a:cs typeface="Comfortaa"/>
              <a:sym typeface="Comfortaa"/>
            </a:endParaRPr>
          </a:p>
          <a:p>
            <a:pPr indent="0" lvl="0" marL="0" rtl="0" algn="ctr">
              <a:spcBef>
                <a:spcPts val="0"/>
              </a:spcBef>
              <a:spcAft>
                <a:spcPts val="0"/>
              </a:spcAft>
              <a:buNone/>
            </a:pPr>
            <a:r>
              <a:rPr lang="en">
                <a:latin typeface="Comfortaa"/>
                <a:ea typeface="Comfortaa"/>
                <a:cs typeface="Comfortaa"/>
                <a:sym typeface="Comfortaa"/>
              </a:rPr>
              <a:t>Quản lý nhà sách</a:t>
            </a:r>
            <a:endParaRPr>
              <a:latin typeface="Comfortaa"/>
              <a:ea typeface="Comfortaa"/>
              <a:cs typeface="Comfortaa"/>
              <a:sym typeface="Comfortaa"/>
            </a:endParaRPr>
          </a:p>
        </p:txBody>
      </p:sp>
      <p:sp>
        <p:nvSpPr>
          <p:cNvPr id="3422" name="Google Shape;3422;p31"/>
          <p:cNvSpPr txBox="1"/>
          <p:nvPr>
            <p:ph idx="1" type="subTitle"/>
          </p:nvPr>
        </p:nvSpPr>
        <p:spPr>
          <a:xfrm>
            <a:off x="714300" y="2485827"/>
            <a:ext cx="7715400" cy="5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GV Hướng dẫn: T.S Lê Thị Mỹ Hạnh</a:t>
            </a:r>
            <a:endParaRPr>
              <a:latin typeface="Comfortaa"/>
              <a:ea typeface="Comfortaa"/>
              <a:cs typeface="Comfortaa"/>
              <a:sym typeface="Comfortaa"/>
            </a:endParaRPr>
          </a:p>
          <a:p>
            <a:pPr indent="0" lvl="0" marL="0" rtl="0" algn="ctr">
              <a:spcBef>
                <a:spcPts val="1600"/>
              </a:spcBef>
              <a:spcAft>
                <a:spcPts val="0"/>
              </a:spcAft>
              <a:buNone/>
            </a:pPr>
            <a:r>
              <a:rPr lang="en">
                <a:latin typeface="Comfortaa"/>
                <a:ea typeface="Comfortaa"/>
                <a:cs typeface="Comfortaa"/>
                <a:sym typeface="Comfortaa"/>
              </a:rPr>
              <a:t>SV Thực hiện: </a:t>
            </a:r>
            <a:endParaRPr>
              <a:latin typeface="Comfortaa"/>
              <a:ea typeface="Comfortaa"/>
              <a:cs typeface="Comfortaa"/>
              <a:sym typeface="Comfortaa"/>
            </a:endParaRPr>
          </a:p>
          <a:p>
            <a:pPr indent="0" lvl="0" marL="0" rtl="0" algn="ctr">
              <a:spcBef>
                <a:spcPts val="1600"/>
              </a:spcBef>
              <a:spcAft>
                <a:spcPts val="0"/>
              </a:spcAft>
              <a:buNone/>
            </a:pPr>
            <a:r>
              <a:rPr lang="en">
                <a:latin typeface="Comfortaa"/>
                <a:ea typeface="Comfortaa"/>
                <a:cs typeface="Comfortaa"/>
                <a:sym typeface="Comfortaa"/>
              </a:rPr>
              <a:t>Bùi Thị Hà Tiên - Trần Viết Trường</a:t>
            </a:r>
            <a:endParaRPr>
              <a:latin typeface="Comfortaa"/>
              <a:ea typeface="Comfortaa"/>
              <a:cs typeface="Comfortaa"/>
              <a:sym typeface="Comfortaa"/>
            </a:endParaRPr>
          </a:p>
          <a:p>
            <a:pPr indent="0" lvl="0" marL="0" rtl="0" algn="ctr">
              <a:spcBef>
                <a:spcPts val="1600"/>
              </a:spcBef>
              <a:spcAft>
                <a:spcPts val="0"/>
              </a:spcAft>
              <a:buNone/>
            </a:pPr>
            <a:r>
              <a:rPr lang="en">
                <a:latin typeface="Comfortaa"/>
                <a:ea typeface="Comfortaa"/>
                <a:cs typeface="Comfortaa"/>
                <a:sym typeface="Comfortaa"/>
              </a:rPr>
              <a:t>Hoàng Thị Hải Yến - Mai Thế Dũng</a:t>
            </a:r>
            <a:endParaRPr>
              <a:latin typeface="Comfortaa"/>
              <a:ea typeface="Comfortaa"/>
              <a:cs typeface="Comfortaa"/>
              <a:sym typeface="Comfortaa"/>
            </a:endParaRPr>
          </a:p>
          <a:p>
            <a:pPr indent="0" lvl="0" marL="0" rtl="0" algn="ctr">
              <a:spcBef>
                <a:spcPts val="1600"/>
              </a:spcBef>
              <a:spcAft>
                <a:spcPts val="0"/>
              </a:spcAft>
              <a:buNone/>
            </a:pPr>
            <a:r>
              <a:rPr lang="en">
                <a:latin typeface="Comfortaa"/>
                <a:ea typeface="Comfortaa"/>
                <a:cs typeface="Comfortaa"/>
                <a:sym typeface="Comfortaa"/>
              </a:rPr>
              <a:t>Nhóm 17 - 19N13B</a:t>
            </a:r>
            <a:endParaRPr>
              <a:latin typeface="Comfortaa"/>
              <a:ea typeface="Comfortaa"/>
              <a:cs typeface="Comfortaa"/>
              <a:sym typeface="Comfortaa"/>
            </a:endParaRPr>
          </a:p>
          <a:p>
            <a:pPr indent="0" lvl="0" marL="0" rtl="0" algn="ctr">
              <a:spcBef>
                <a:spcPts val="1600"/>
              </a:spcBef>
              <a:spcAft>
                <a:spcPts val="1600"/>
              </a:spcAft>
              <a:buNone/>
            </a:pPr>
            <a:r>
              <a:t/>
            </a:r>
            <a:endParaRPr>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4" name="Shape 3554"/>
        <p:cNvGrpSpPr/>
        <p:nvPr/>
      </p:nvGrpSpPr>
      <p:grpSpPr>
        <a:xfrm>
          <a:off x="0" y="0"/>
          <a:ext cx="0" cy="0"/>
          <a:chOff x="0" y="0"/>
          <a:chExt cx="0" cy="0"/>
        </a:xfrm>
      </p:grpSpPr>
      <p:sp>
        <p:nvSpPr>
          <p:cNvPr id="3555" name="Google Shape;3555;p40"/>
          <p:cNvSpPr txBox="1"/>
          <p:nvPr>
            <p:ph type="title"/>
          </p:nvPr>
        </p:nvSpPr>
        <p:spPr>
          <a:xfrm>
            <a:off x="714300" y="545750"/>
            <a:ext cx="2808000" cy="11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latin typeface="Comfortaa"/>
                <a:ea typeface="Comfortaa"/>
                <a:cs typeface="Comfortaa"/>
                <a:sym typeface="Comfortaa"/>
              </a:rPr>
              <a:t>BIỂU ĐỒ LỚP</a:t>
            </a:r>
            <a:endParaRPr/>
          </a:p>
        </p:txBody>
      </p:sp>
      <p:pic>
        <p:nvPicPr>
          <p:cNvPr id="3556" name="Google Shape;3556;p40"/>
          <p:cNvPicPr preferRelativeResize="0"/>
          <p:nvPr/>
        </p:nvPicPr>
        <p:blipFill>
          <a:blip r:embed="rId3">
            <a:alphaModFix/>
          </a:blip>
          <a:stretch>
            <a:fillRect/>
          </a:stretch>
        </p:blipFill>
        <p:spPr>
          <a:xfrm>
            <a:off x="3939375" y="0"/>
            <a:ext cx="4623796"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0" name="Shape 3560"/>
        <p:cNvGrpSpPr/>
        <p:nvPr/>
      </p:nvGrpSpPr>
      <p:grpSpPr>
        <a:xfrm>
          <a:off x="0" y="0"/>
          <a:ext cx="0" cy="0"/>
          <a:chOff x="0" y="0"/>
          <a:chExt cx="0" cy="0"/>
        </a:xfrm>
      </p:grpSpPr>
      <p:sp>
        <p:nvSpPr>
          <p:cNvPr id="3561" name="Google Shape;3561;p41"/>
          <p:cNvSpPr txBox="1"/>
          <p:nvPr>
            <p:ph type="title"/>
          </p:nvPr>
        </p:nvSpPr>
        <p:spPr>
          <a:xfrm>
            <a:off x="714300" y="545750"/>
            <a:ext cx="3855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PHÂN TÍCH THỰC THỂ</a:t>
            </a:r>
            <a:endParaRPr>
              <a:latin typeface="Comfortaa"/>
              <a:ea typeface="Comfortaa"/>
              <a:cs typeface="Comfortaa"/>
              <a:sym typeface="Comfortaa"/>
            </a:endParaRPr>
          </a:p>
        </p:txBody>
      </p:sp>
      <p:sp>
        <p:nvSpPr>
          <p:cNvPr id="3562" name="Google Shape;3562;p41"/>
          <p:cNvSpPr txBox="1"/>
          <p:nvPr>
            <p:ph idx="1" type="body"/>
          </p:nvPr>
        </p:nvSpPr>
        <p:spPr>
          <a:xfrm>
            <a:off x="714300" y="1367475"/>
            <a:ext cx="2808000" cy="2875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omfortaa"/>
              <a:buAutoNum type="arabicPeriod"/>
            </a:pPr>
            <a:r>
              <a:rPr lang="en" sz="1300">
                <a:latin typeface="Comfortaa"/>
                <a:ea typeface="Comfortaa"/>
                <a:cs typeface="Comfortaa"/>
                <a:sym typeface="Comfortaa"/>
              </a:rPr>
              <a:t>Sách</a:t>
            </a:r>
            <a:endParaRPr sz="1300">
              <a:latin typeface="Comfortaa"/>
              <a:ea typeface="Comfortaa"/>
              <a:cs typeface="Comfortaa"/>
              <a:sym typeface="Comfortaa"/>
            </a:endParaRPr>
          </a:p>
          <a:p>
            <a:pPr indent="-311150" lvl="0" marL="457200" rtl="0" algn="l">
              <a:spcBef>
                <a:spcPts val="0"/>
              </a:spcBef>
              <a:spcAft>
                <a:spcPts val="0"/>
              </a:spcAft>
              <a:buSzPts val="1300"/>
              <a:buFont typeface="Comfortaa"/>
              <a:buAutoNum type="arabicPeriod"/>
            </a:pPr>
            <a:r>
              <a:rPr lang="en" sz="1300">
                <a:latin typeface="Comfortaa"/>
                <a:ea typeface="Comfortaa"/>
                <a:cs typeface="Comfortaa"/>
                <a:sym typeface="Comfortaa"/>
              </a:rPr>
              <a:t>Hoá đơn</a:t>
            </a:r>
            <a:endParaRPr sz="1300">
              <a:latin typeface="Comfortaa"/>
              <a:ea typeface="Comfortaa"/>
              <a:cs typeface="Comfortaa"/>
              <a:sym typeface="Comfortaa"/>
            </a:endParaRPr>
          </a:p>
          <a:p>
            <a:pPr indent="-311150" lvl="0" marL="457200" rtl="0" algn="l">
              <a:spcBef>
                <a:spcPts val="0"/>
              </a:spcBef>
              <a:spcAft>
                <a:spcPts val="0"/>
              </a:spcAft>
              <a:buSzPts val="1300"/>
              <a:buFont typeface="Comfortaa"/>
              <a:buAutoNum type="arabicPeriod"/>
            </a:pPr>
            <a:r>
              <a:rPr lang="en" sz="1300">
                <a:latin typeface="Comfortaa"/>
                <a:ea typeface="Comfortaa"/>
                <a:cs typeface="Comfortaa"/>
                <a:sym typeface="Comfortaa"/>
              </a:rPr>
              <a:t>Kho</a:t>
            </a:r>
            <a:endParaRPr sz="1300">
              <a:latin typeface="Comfortaa"/>
              <a:ea typeface="Comfortaa"/>
              <a:cs typeface="Comfortaa"/>
              <a:sym typeface="Comfortaa"/>
            </a:endParaRPr>
          </a:p>
          <a:p>
            <a:pPr indent="-311150" lvl="0" marL="457200" rtl="0" algn="l">
              <a:spcBef>
                <a:spcPts val="0"/>
              </a:spcBef>
              <a:spcAft>
                <a:spcPts val="0"/>
              </a:spcAft>
              <a:buSzPts val="1300"/>
              <a:buFont typeface="Comfortaa"/>
              <a:buAutoNum type="arabicPeriod"/>
            </a:pPr>
            <a:r>
              <a:rPr lang="en" sz="1300">
                <a:latin typeface="Comfortaa"/>
                <a:ea typeface="Comfortaa"/>
                <a:cs typeface="Comfortaa"/>
                <a:sym typeface="Comfortaa"/>
              </a:rPr>
              <a:t>Nhật ký nhập sách</a:t>
            </a:r>
            <a:endParaRPr sz="1300">
              <a:latin typeface="Comfortaa"/>
              <a:ea typeface="Comfortaa"/>
              <a:cs typeface="Comfortaa"/>
              <a:sym typeface="Comfortaa"/>
            </a:endParaRPr>
          </a:p>
          <a:p>
            <a:pPr indent="-311150" lvl="0" marL="457200" rtl="0" algn="l">
              <a:spcBef>
                <a:spcPts val="0"/>
              </a:spcBef>
              <a:spcAft>
                <a:spcPts val="0"/>
              </a:spcAft>
              <a:buSzPts val="1300"/>
              <a:buFont typeface="Comfortaa"/>
              <a:buAutoNum type="arabicPeriod"/>
            </a:pPr>
            <a:r>
              <a:rPr lang="en" sz="1300">
                <a:latin typeface="Comfortaa"/>
                <a:ea typeface="Comfortaa"/>
                <a:cs typeface="Comfortaa"/>
                <a:sym typeface="Comfortaa"/>
              </a:rPr>
              <a:t>Sách khuyến mãi</a:t>
            </a:r>
            <a:endParaRPr sz="1300">
              <a:latin typeface="Comfortaa"/>
              <a:ea typeface="Comfortaa"/>
              <a:cs typeface="Comfortaa"/>
              <a:sym typeface="Comfortaa"/>
            </a:endParaRPr>
          </a:p>
          <a:p>
            <a:pPr indent="-311150" lvl="0" marL="457200" rtl="0" algn="l">
              <a:spcBef>
                <a:spcPts val="0"/>
              </a:spcBef>
              <a:spcAft>
                <a:spcPts val="0"/>
              </a:spcAft>
              <a:buSzPts val="1300"/>
              <a:buFont typeface="Comfortaa"/>
              <a:buAutoNum type="arabicPeriod"/>
            </a:pPr>
            <a:r>
              <a:rPr lang="en" sz="1300">
                <a:latin typeface="Comfortaa"/>
                <a:ea typeface="Comfortaa"/>
                <a:cs typeface="Comfortaa"/>
                <a:sym typeface="Comfortaa"/>
              </a:rPr>
              <a:t>Thông tin nhân viên</a:t>
            </a:r>
            <a:endParaRPr sz="1300">
              <a:latin typeface="Comfortaa"/>
              <a:ea typeface="Comfortaa"/>
              <a:cs typeface="Comfortaa"/>
              <a:sym typeface="Comfortaa"/>
            </a:endParaRPr>
          </a:p>
          <a:p>
            <a:pPr indent="-311150" lvl="0" marL="457200" rtl="0" algn="l">
              <a:spcBef>
                <a:spcPts val="0"/>
              </a:spcBef>
              <a:spcAft>
                <a:spcPts val="0"/>
              </a:spcAft>
              <a:buSzPts val="1300"/>
              <a:buFont typeface="Comfortaa"/>
              <a:buAutoNum type="arabicPeriod"/>
            </a:pPr>
            <a:r>
              <a:rPr lang="en" sz="1300">
                <a:latin typeface="Comfortaa"/>
                <a:ea typeface="Comfortaa"/>
                <a:cs typeface="Comfortaa"/>
                <a:sym typeface="Comfortaa"/>
              </a:rPr>
              <a:t>Thông tin xuất bản</a:t>
            </a:r>
            <a:endParaRPr sz="1300">
              <a:latin typeface="Comfortaa"/>
              <a:ea typeface="Comfortaa"/>
              <a:cs typeface="Comfortaa"/>
              <a:sym typeface="Comfortaa"/>
            </a:endParaRPr>
          </a:p>
          <a:p>
            <a:pPr indent="-311150" lvl="0" marL="457200" rtl="0" algn="l">
              <a:spcBef>
                <a:spcPts val="0"/>
              </a:spcBef>
              <a:spcAft>
                <a:spcPts val="0"/>
              </a:spcAft>
              <a:buSzPts val="1300"/>
              <a:buFont typeface="Comfortaa"/>
              <a:buAutoNum type="arabicPeriod"/>
            </a:pPr>
            <a:r>
              <a:rPr lang="en" sz="1300">
                <a:latin typeface="Comfortaa"/>
                <a:ea typeface="Comfortaa"/>
                <a:cs typeface="Comfortaa"/>
                <a:sym typeface="Comfortaa"/>
              </a:rPr>
              <a:t>Tài khoản</a:t>
            </a:r>
            <a:endParaRPr sz="1300">
              <a:latin typeface="Comfortaa"/>
              <a:ea typeface="Comfortaa"/>
              <a:cs typeface="Comfortaa"/>
              <a:sym typeface="Comfortaa"/>
            </a:endParaRPr>
          </a:p>
          <a:p>
            <a:pPr indent="-311150" lvl="0" marL="457200" rtl="0" algn="l">
              <a:spcBef>
                <a:spcPts val="0"/>
              </a:spcBef>
              <a:spcAft>
                <a:spcPts val="0"/>
              </a:spcAft>
              <a:buSzPts val="1300"/>
              <a:buFont typeface="Comfortaa"/>
              <a:buAutoNum type="arabicPeriod"/>
            </a:pPr>
            <a:r>
              <a:rPr lang="en" sz="1300">
                <a:latin typeface="Comfortaa"/>
                <a:ea typeface="Comfortaa"/>
                <a:cs typeface="Comfortaa"/>
                <a:sym typeface="Comfortaa"/>
              </a:rPr>
              <a:t>Chức vụ</a:t>
            </a:r>
            <a:endParaRPr sz="1300">
              <a:latin typeface="Comfortaa"/>
              <a:ea typeface="Comfortaa"/>
              <a:cs typeface="Comfortaa"/>
              <a:sym typeface="Comfortaa"/>
            </a:endParaRPr>
          </a:p>
          <a:p>
            <a:pPr indent="0" lvl="0" marL="0" rtl="0" algn="l">
              <a:spcBef>
                <a:spcPts val="1600"/>
              </a:spcBef>
              <a:spcAft>
                <a:spcPts val="1600"/>
              </a:spcAft>
              <a:buNone/>
            </a:pPr>
            <a:r>
              <a:t/>
            </a:r>
            <a:endParaRPr>
              <a:latin typeface="Comfortaa"/>
              <a:ea typeface="Comfortaa"/>
              <a:cs typeface="Comfortaa"/>
              <a:sym typeface="Comforta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6" name="Shape 3566"/>
        <p:cNvGrpSpPr/>
        <p:nvPr/>
      </p:nvGrpSpPr>
      <p:grpSpPr>
        <a:xfrm>
          <a:off x="0" y="0"/>
          <a:ext cx="0" cy="0"/>
          <a:chOff x="0" y="0"/>
          <a:chExt cx="0" cy="0"/>
        </a:xfrm>
      </p:grpSpPr>
      <p:sp>
        <p:nvSpPr>
          <p:cNvPr id="3567" name="Google Shape;3567;p42"/>
          <p:cNvSpPr txBox="1"/>
          <p:nvPr>
            <p:ph type="title"/>
          </p:nvPr>
        </p:nvSpPr>
        <p:spPr>
          <a:xfrm>
            <a:off x="714300" y="1565250"/>
            <a:ext cx="30705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SƠ ĐỒ </a:t>
            </a:r>
            <a:endParaRPr>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HOẠT ĐỘNG</a:t>
            </a:r>
            <a:endParaRPr/>
          </a:p>
        </p:txBody>
      </p:sp>
      <p:pic>
        <p:nvPicPr>
          <p:cNvPr descr="Diagram&#10;&#10;Description automatically generated" id="3568" name="Google Shape;3568;p42"/>
          <p:cNvPicPr preferRelativeResize="0"/>
          <p:nvPr/>
        </p:nvPicPr>
        <p:blipFill>
          <a:blip r:embed="rId3">
            <a:alphaModFix/>
          </a:blip>
          <a:stretch>
            <a:fillRect/>
          </a:stretch>
        </p:blipFill>
        <p:spPr>
          <a:xfrm>
            <a:off x="3937200" y="152400"/>
            <a:ext cx="4002270" cy="4838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72" name="Shape 3572"/>
        <p:cNvGrpSpPr/>
        <p:nvPr/>
      </p:nvGrpSpPr>
      <p:grpSpPr>
        <a:xfrm>
          <a:off x="0" y="0"/>
          <a:ext cx="0" cy="0"/>
          <a:chOff x="0" y="0"/>
          <a:chExt cx="0" cy="0"/>
        </a:xfrm>
      </p:grpSpPr>
      <p:sp>
        <p:nvSpPr>
          <p:cNvPr id="3573" name="Google Shape;3573;p43"/>
          <p:cNvSpPr txBox="1"/>
          <p:nvPr>
            <p:ph type="title"/>
          </p:nvPr>
        </p:nvSpPr>
        <p:spPr>
          <a:xfrm>
            <a:off x="714300" y="545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omfortaa"/>
                <a:ea typeface="Comfortaa"/>
                <a:cs typeface="Comfortaa"/>
                <a:sym typeface="Comfortaa"/>
              </a:rPr>
              <a:t>ĐĂNG NHẬP</a:t>
            </a:r>
            <a:endParaRPr/>
          </a:p>
        </p:txBody>
      </p:sp>
      <p:pic>
        <p:nvPicPr>
          <p:cNvPr descr="Diagram&#10;&#10;Description automatically generated" id="3574" name="Google Shape;3574;p43"/>
          <p:cNvPicPr preferRelativeResize="0"/>
          <p:nvPr/>
        </p:nvPicPr>
        <p:blipFill>
          <a:blip r:embed="rId3">
            <a:alphaModFix/>
          </a:blip>
          <a:stretch>
            <a:fillRect/>
          </a:stretch>
        </p:blipFill>
        <p:spPr>
          <a:xfrm>
            <a:off x="1924050" y="1181100"/>
            <a:ext cx="5295900" cy="2781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78" name="Shape 3578"/>
        <p:cNvGrpSpPr/>
        <p:nvPr/>
      </p:nvGrpSpPr>
      <p:grpSpPr>
        <a:xfrm>
          <a:off x="0" y="0"/>
          <a:ext cx="0" cy="0"/>
          <a:chOff x="0" y="0"/>
          <a:chExt cx="0" cy="0"/>
        </a:xfrm>
      </p:grpSpPr>
      <p:sp>
        <p:nvSpPr>
          <p:cNvPr id="3579" name="Google Shape;3579;p44"/>
          <p:cNvSpPr txBox="1"/>
          <p:nvPr>
            <p:ph type="title"/>
          </p:nvPr>
        </p:nvSpPr>
        <p:spPr>
          <a:xfrm>
            <a:off x="714300" y="545750"/>
            <a:ext cx="3502800" cy="157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LẬP CHƯƠNG TRÌNH KHUYẾN MÃI</a:t>
            </a:r>
            <a:endParaRPr/>
          </a:p>
        </p:txBody>
      </p:sp>
      <p:pic>
        <p:nvPicPr>
          <p:cNvPr descr="Diagram&#10;&#10;Description automatically generated" id="3580" name="Google Shape;3580;p44"/>
          <p:cNvPicPr preferRelativeResize="0"/>
          <p:nvPr/>
        </p:nvPicPr>
        <p:blipFill>
          <a:blip r:embed="rId3">
            <a:alphaModFix/>
          </a:blip>
          <a:stretch>
            <a:fillRect/>
          </a:stretch>
        </p:blipFill>
        <p:spPr>
          <a:xfrm>
            <a:off x="4369500" y="152400"/>
            <a:ext cx="4622100" cy="466793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84" name="Shape 3584"/>
        <p:cNvGrpSpPr/>
        <p:nvPr/>
      </p:nvGrpSpPr>
      <p:grpSpPr>
        <a:xfrm>
          <a:off x="0" y="0"/>
          <a:ext cx="0" cy="0"/>
          <a:chOff x="0" y="0"/>
          <a:chExt cx="0" cy="0"/>
        </a:xfrm>
      </p:grpSpPr>
      <p:sp>
        <p:nvSpPr>
          <p:cNvPr id="3585" name="Google Shape;3585;p45"/>
          <p:cNvSpPr txBox="1"/>
          <p:nvPr>
            <p:ph type="title"/>
          </p:nvPr>
        </p:nvSpPr>
        <p:spPr>
          <a:xfrm>
            <a:off x="714300" y="545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omfortaa"/>
                <a:ea typeface="Comfortaa"/>
                <a:cs typeface="Comfortaa"/>
                <a:sym typeface="Comfortaa"/>
              </a:rPr>
              <a:t>QUẢN LÝ NHÂN VIÊN</a:t>
            </a:r>
            <a:endParaRPr/>
          </a:p>
        </p:txBody>
      </p:sp>
      <p:pic>
        <p:nvPicPr>
          <p:cNvPr descr="Diagram&#10;&#10;Description automatically generated" id="3586" name="Google Shape;3586;p45"/>
          <p:cNvPicPr preferRelativeResize="0"/>
          <p:nvPr/>
        </p:nvPicPr>
        <p:blipFill>
          <a:blip r:embed="rId3">
            <a:alphaModFix/>
          </a:blip>
          <a:stretch>
            <a:fillRect/>
          </a:stretch>
        </p:blipFill>
        <p:spPr>
          <a:xfrm>
            <a:off x="2217650" y="1118450"/>
            <a:ext cx="4708685" cy="3720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90" name="Shape 3590"/>
        <p:cNvGrpSpPr/>
        <p:nvPr/>
      </p:nvGrpSpPr>
      <p:grpSpPr>
        <a:xfrm>
          <a:off x="0" y="0"/>
          <a:ext cx="0" cy="0"/>
          <a:chOff x="0" y="0"/>
          <a:chExt cx="0" cy="0"/>
        </a:xfrm>
      </p:grpSpPr>
      <p:sp>
        <p:nvSpPr>
          <p:cNvPr id="3591" name="Google Shape;3591;p46"/>
          <p:cNvSpPr txBox="1"/>
          <p:nvPr>
            <p:ph type="title"/>
          </p:nvPr>
        </p:nvSpPr>
        <p:spPr>
          <a:xfrm>
            <a:off x="714300" y="545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omfortaa"/>
                <a:ea typeface="Comfortaa"/>
                <a:cs typeface="Comfortaa"/>
                <a:sym typeface="Comfortaa"/>
              </a:rPr>
              <a:t>THỐNG KÊ BÁN HÀNG</a:t>
            </a:r>
            <a:endParaRPr/>
          </a:p>
        </p:txBody>
      </p:sp>
      <p:pic>
        <p:nvPicPr>
          <p:cNvPr descr="Diagram&#10;&#10;Description automatically generated" id="3592" name="Google Shape;3592;p46"/>
          <p:cNvPicPr preferRelativeResize="0"/>
          <p:nvPr/>
        </p:nvPicPr>
        <p:blipFill>
          <a:blip r:embed="rId3">
            <a:alphaModFix/>
          </a:blip>
          <a:stretch>
            <a:fillRect/>
          </a:stretch>
        </p:blipFill>
        <p:spPr>
          <a:xfrm>
            <a:off x="2401300" y="1118450"/>
            <a:ext cx="4829939" cy="3720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6" name="Shape 3596"/>
        <p:cNvGrpSpPr/>
        <p:nvPr/>
      </p:nvGrpSpPr>
      <p:grpSpPr>
        <a:xfrm>
          <a:off x="0" y="0"/>
          <a:ext cx="0" cy="0"/>
          <a:chOff x="0" y="0"/>
          <a:chExt cx="0" cy="0"/>
        </a:xfrm>
      </p:grpSpPr>
      <p:sp>
        <p:nvSpPr>
          <p:cNvPr id="3597" name="Google Shape;3597;p47"/>
          <p:cNvSpPr txBox="1"/>
          <p:nvPr>
            <p:ph type="title"/>
          </p:nvPr>
        </p:nvSpPr>
        <p:spPr>
          <a:xfrm>
            <a:off x="1704900" y="1118800"/>
            <a:ext cx="4638600" cy="18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latin typeface="Comfortaa"/>
                <a:ea typeface="Comfortaa"/>
                <a:cs typeface="Comfortaa"/>
                <a:sym typeface="Comfortaa"/>
              </a:rPr>
              <a:t>SƠ ĐỒ </a:t>
            </a:r>
            <a:endParaRPr sz="2400">
              <a:latin typeface="Comfortaa"/>
              <a:ea typeface="Comfortaa"/>
              <a:cs typeface="Comfortaa"/>
              <a:sym typeface="Comfortaa"/>
            </a:endParaRPr>
          </a:p>
          <a:p>
            <a:pPr indent="0" lvl="0" marL="0" rtl="0" algn="l">
              <a:spcBef>
                <a:spcPts val="0"/>
              </a:spcBef>
              <a:spcAft>
                <a:spcPts val="0"/>
              </a:spcAft>
              <a:buNone/>
            </a:pPr>
            <a:r>
              <a:rPr lang="en" sz="2400">
                <a:latin typeface="Comfortaa"/>
                <a:ea typeface="Comfortaa"/>
                <a:cs typeface="Comfortaa"/>
                <a:sym typeface="Comfortaa"/>
              </a:rPr>
              <a:t>CƠ SỞ DỮ LIỆU</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1" name="Shape 3601"/>
        <p:cNvGrpSpPr/>
        <p:nvPr/>
      </p:nvGrpSpPr>
      <p:grpSpPr>
        <a:xfrm>
          <a:off x="0" y="0"/>
          <a:ext cx="0" cy="0"/>
          <a:chOff x="0" y="0"/>
          <a:chExt cx="0" cy="0"/>
        </a:xfrm>
      </p:grpSpPr>
      <p:pic>
        <p:nvPicPr>
          <p:cNvPr id="3602" name="Google Shape;3602;p48"/>
          <p:cNvPicPr preferRelativeResize="0"/>
          <p:nvPr/>
        </p:nvPicPr>
        <p:blipFill>
          <a:blip r:embed="rId3">
            <a:alphaModFix/>
          </a:blip>
          <a:stretch>
            <a:fillRect/>
          </a:stretch>
        </p:blipFill>
        <p:spPr>
          <a:xfrm>
            <a:off x="95150" y="0"/>
            <a:ext cx="8953709"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6" name="Shape 3606"/>
        <p:cNvGrpSpPr/>
        <p:nvPr/>
      </p:nvGrpSpPr>
      <p:grpSpPr>
        <a:xfrm>
          <a:off x="0" y="0"/>
          <a:ext cx="0" cy="0"/>
          <a:chOff x="0" y="0"/>
          <a:chExt cx="0" cy="0"/>
        </a:xfrm>
      </p:grpSpPr>
      <p:sp>
        <p:nvSpPr>
          <p:cNvPr id="3607" name="Google Shape;3607;p49"/>
          <p:cNvSpPr txBox="1"/>
          <p:nvPr>
            <p:ph type="title"/>
          </p:nvPr>
        </p:nvSpPr>
        <p:spPr>
          <a:xfrm>
            <a:off x="714300" y="1757175"/>
            <a:ext cx="3370500" cy="14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03. </a:t>
            </a:r>
            <a:r>
              <a:rPr lang="en">
                <a:latin typeface="Comfortaa"/>
                <a:ea typeface="Comfortaa"/>
                <a:cs typeface="Comfortaa"/>
                <a:sym typeface="Comfortaa"/>
              </a:rPr>
              <a:t>KẾT QUẢ</a:t>
            </a:r>
            <a:endParaRPr>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6" name="Shape 3426"/>
        <p:cNvGrpSpPr/>
        <p:nvPr/>
      </p:nvGrpSpPr>
      <p:grpSpPr>
        <a:xfrm>
          <a:off x="0" y="0"/>
          <a:ext cx="0" cy="0"/>
          <a:chOff x="0" y="0"/>
          <a:chExt cx="0" cy="0"/>
        </a:xfrm>
      </p:grpSpPr>
      <p:sp>
        <p:nvSpPr>
          <p:cNvPr id="3427" name="Google Shape;3427;p32"/>
          <p:cNvSpPr txBox="1"/>
          <p:nvPr>
            <p:ph idx="2" type="title"/>
          </p:nvPr>
        </p:nvSpPr>
        <p:spPr>
          <a:xfrm>
            <a:off x="1314300" y="409575"/>
            <a:ext cx="2610000" cy="98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01</a:t>
            </a:r>
            <a:endParaRPr>
              <a:latin typeface="Comfortaa"/>
              <a:ea typeface="Comfortaa"/>
              <a:cs typeface="Comfortaa"/>
              <a:sym typeface="Comfortaa"/>
            </a:endParaRPr>
          </a:p>
        </p:txBody>
      </p:sp>
      <p:sp>
        <p:nvSpPr>
          <p:cNvPr id="3428" name="Google Shape;3428;p32"/>
          <p:cNvSpPr txBox="1"/>
          <p:nvPr>
            <p:ph type="title"/>
          </p:nvPr>
        </p:nvSpPr>
        <p:spPr>
          <a:xfrm>
            <a:off x="1126050" y="1239475"/>
            <a:ext cx="298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TỔNG QUAN</a:t>
            </a:r>
            <a:endParaRPr>
              <a:latin typeface="Comfortaa"/>
              <a:ea typeface="Comfortaa"/>
              <a:cs typeface="Comfortaa"/>
              <a:sym typeface="Comfortaa"/>
            </a:endParaRPr>
          </a:p>
        </p:txBody>
      </p:sp>
      <p:sp>
        <p:nvSpPr>
          <p:cNvPr id="3429" name="Google Shape;3429;p32"/>
          <p:cNvSpPr txBox="1"/>
          <p:nvPr>
            <p:ph idx="3" type="title"/>
          </p:nvPr>
        </p:nvSpPr>
        <p:spPr>
          <a:xfrm>
            <a:off x="5012250" y="1239475"/>
            <a:ext cx="298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GIẢI PHÁP</a:t>
            </a:r>
            <a:endParaRPr>
              <a:latin typeface="Comfortaa"/>
              <a:ea typeface="Comfortaa"/>
              <a:cs typeface="Comfortaa"/>
              <a:sym typeface="Comfortaa"/>
            </a:endParaRPr>
          </a:p>
        </p:txBody>
      </p:sp>
      <p:sp>
        <p:nvSpPr>
          <p:cNvPr id="3430" name="Google Shape;3430;p32"/>
          <p:cNvSpPr txBox="1"/>
          <p:nvPr>
            <p:ph idx="4" type="title"/>
          </p:nvPr>
        </p:nvSpPr>
        <p:spPr>
          <a:xfrm>
            <a:off x="5200500" y="409575"/>
            <a:ext cx="2610000" cy="98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02</a:t>
            </a:r>
            <a:endParaRPr>
              <a:latin typeface="Comfortaa"/>
              <a:ea typeface="Comfortaa"/>
              <a:cs typeface="Comfortaa"/>
              <a:sym typeface="Comfortaa"/>
            </a:endParaRPr>
          </a:p>
        </p:txBody>
      </p:sp>
      <p:sp>
        <p:nvSpPr>
          <p:cNvPr id="3431" name="Google Shape;3431;p32"/>
          <p:cNvSpPr txBox="1"/>
          <p:nvPr>
            <p:ph idx="6" type="title"/>
          </p:nvPr>
        </p:nvSpPr>
        <p:spPr>
          <a:xfrm>
            <a:off x="1126050" y="3274675"/>
            <a:ext cx="298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KẾT QUẢ</a:t>
            </a:r>
            <a:endParaRPr>
              <a:latin typeface="Comfortaa"/>
              <a:ea typeface="Comfortaa"/>
              <a:cs typeface="Comfortaa"/>
              <a:sym typeface="Comfortaa"/>
            </a:endParaRPr>
          </a:p>
        </p:txBody>
      </p:sp>
      <p:sp>
        <p:nvSpPr>
          <p:cNvPr id="3432" name="Google Shape;3432;p32"/>
          <p:cNvSpPr txBox="1"/>
          <p:nvPr>
            <p:ph idx="7" type="title"/>
          </p:nvPr>
        </p:nvSpPr>
        <p:spPr>
          <a:xfrm>
            <a:off x="1314300" y="2444775"/>
            <a:ext cx="2610000" cy="98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03</a:t>
            </a:r>
            <a:endParaRPr>
              <a:latin typeface="Comfortaa"/>
              <a:ea typeface="Comfortaa"/>
              <a:cs typeface="Comfortaa"/>
              <a:sym typeface="Comfortaa"/>
            </a:endParaRPr>
          </a:p>
        </p:txBody>
      </p:sp>
      <p:sp>
        <p:nvSpPr>
          <p:cNvPr id="3433" name="Google Shape;3433;p32"/>
          <p:cNvSpPr txBox="1"/>
          <p:nvPr>
            <p:ph idx="9" type="title"/>
          </p:nvPr>
        </p:nvSpPr>
        <p:spPr>
          <a:xfrm>
            <a:off x="5012250" y="3274675"/>
            <a:ext cx="298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KẾT LUẬN</a:t>
            </a:r>
            <a:endParaRPr>
              <a:latin typeface="Comfortaa"/>
              <a:ea typeface="Comfortaa"/>
              <a:cs typeface="Comfortaa"/>
              <a:sym typeface="Comfortaa"/>
            </a:endParaRPr>
          </a:p>
        </p:txBody>
      </p:sp>
      <p:sp>
        <p:nvSpPr>
          <p:cNvPr id="3434" name="Google Shape;3434;p32"/>
          <p:cNvSpPr txBox="1"/>
          <p:nvPr>
            <p:ph idx="13" type="title"/>
          </p:nvPr>
        </p:nvSpPr>
        <p:spPr>
          <a:xfrm>
            <a:off x="5200500" y="2444775"/>
            <a:ext cx="2610000" cy="98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04</a:t>
            </a:r>
            <a:endParaRPr>
              <a:latin typeface="Comfortaa"/>
              <a:ea typeface="Comfortaa"/>
              <a:cs typeface="Comfortaa"/>
              <a:sym typeface="Comforta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1" name="Shape 3611"/>
        <p:cNvGrpSpPr/>
        <p:nvPr/>
      </p:nvGrpSpPr>
      <p:grpSpPr>
        <a:xfrm>
          <a:off x="0" y="0"/>
          <a:ext cx="0" cy="0"/>
          <a:chOff x="0" y="0"/>
          <a:chExt cx="0" cy="0"/>
        </a:xfrm>
      </p:grpSpPr>
      <p:sp>
        <p:nvSpPr>
          <p:cNvPr id="3612" name="Google Shape;3612;p50"/>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GIAO DIỆN ĐĂNG NHẬP</a:t>
            </a:r>
            <a:endParaRPr>
              <a:latin typeface="Comfortaa"/>
              <a:ea typeface="Comfortaa"/>
              <a:cs typeface="Comfortaa"/>
              <a:sym typeface="Comfortaa"/>
            </a:endParaRPr>
          </a:p>
        </p:txBody>
      </p:sp>
      <p:pic>
        <p:nvPicPr>
          <p:cNvPr descr="Không có mô tả." id="3613" name="Google Shape;3613;p50"/>
          <p:cNvPicPr preferRelativeResize="0"/>
          <p:nvPr/>
        </p:nvPicPr>
        <p:blipFill>
          <a:blip r:embed="rId3">
            <a:alphaModFix/>
          </a:blip>
          <a:stretch>
            <a:fillRect/>
          </a:stretch>
        </p:blipFill>
        <p:spPr>
          <a:xfrm>
            <a:off x="1934963" y="1256627"/>
            <a:ext cx="5762625" cy="3238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7" name="Shape 3617"/>
        <p:cNvGrpSpPr/>
        <p:nvPr/>
      </p:nvGrpSpPr>
      <p:grpSpPr>
        <a:xfrm>
          <a:off x="0" y="0"/>
          <a:ext cx="0" cy="0"/>
          <a:chOff x="0" y="0"/>
          <a:chExt cx="0" cy="0"/>
        </a:xfrm>
      </p:grpSpPr>
      <p:sp>
        <p:nvSpPr>
          <p:cNvPr id="3618" name="Google Shape;3618;p51"/>
          <p:cNvSpPr txBox="1"/>
          <p:nvPr>
            <p:ph type="title"/>
          </p:nvPr>
        </p:nvSpPr>
        <p:spPr>
          <a:xfrm>
            <a:off x="1704900" y="1118800"/>
            <a:ext cx="4638600" cy="18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latin typeface="Comfortaa"/>
                <a:ea typeface="Comfortaa"/>
                <a:cs typeface="Comfortaa"/>
                <a:sym typeface="Comfortaa"/>
              </a:rPr>
              <a:t>GIAO DIỆN QUẢN LÝ</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2" name="Shape 3622"/>
        <p:cNvGrpSpPr/>
        <p:nvPr/>
      </p:nvGrpSpPr>
      <p:grpSpPr>
        <a:xfrm>
          <a:off x="0" y="0"/>
          <a:ext cx="0" cy="0"/>
          <a:chOff x="0" y="0"/>
          <a:chExt cx="0" cy="0"/>
        </a:xfrm>
      </p:grpSpPr>
      <p:sp>
        <p:nvSpPr>
          <p:cNvPr id="3623" name="Google Shape;3623;p52"/>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TRANG CHỦ (ADMIN)</a:t>
            </a:r>
            <a:endParaRPr>
              <a:latin typeface="Comfortaa"/>
              <a:ea typeface="Comfortaa"/>
              <a:cs typeface="Comfortaa"/>
              <a:sym typeface="Comfortaa"/>
            </a:endParaRPr>
          </a:p>
        </p:txBody>
      </p:sp>
      <p:pic>
        <p:nvPicPr>
          <p:cNvPr id="3624" name="Google Shape;3624;p52"/>
          <p:cNvPicPr preferRelativeResize="0"/>
          <p:nvPr/>
        </p:nvPicPr>
        <p:blipFill>
          <a:blip r:embed="rId3">
            <a:alphaModFix/>
          </a:blip>
          <a:stretch>
            <a:fillRect/>
          </a:stretch>
        </p:blipFill>
        <p:spPr>
          <a:xfrm>
            <a:off x="1934950" y="1309552"/>
            <a:ext cx="5762625" cy="3238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8" name="Shape 3628"/>
        <p:cNvGrpSpPr/>
        <p:nvPr/>
      </p:nvGrpSpPr>
      <p:grpSpPr>
        <a:xfrm>
          <a:off x="0" y="0"/>
          <a:ext cx="0" cy="0"/>
          <a:chOff x="0" y="0"/>
          <a:chExt cx="0" cy="0"/>
        </a:xfrm>
      </p:grpSpPr>
      <p:sp>
        <p:nvSpPr>
          <p:cNvPr id="3629" name="Google Shape;3629;p53"/>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BOOK</a:t>
            </a:r>
            <a:r>
              <a:rPr lang="en">
                <a:latin typeface="Comfortaa"/>
                <a:ea typeface="Comfortaa"/>
                <a:cs typeface="Comfortaa"/>
                <a:sym typeface="Comfortaa"/>
              </a:rPr>
              <a:t> (ADMIN)</a:t>
            </a:r>
            <a:endParaRPr>
              <a:latin typeface="Comfortaa"/>
              <a:ea typeface="Comfortaa"/>
              <a:cs typeface="Comfortaa"/>
              <a:sym typeface="Comfortaa"/>
            </a:endParaRPr>
          </a:p>
        </p:txBody>
      </p:sp>
      <p:pic>
        <p:nvPicPr>
          <p:cNvPr id="3630" name="Google Shape;3630;p53"/>
          <p:cNvPicPr preferRelativeResize="0"/>
          <p:nvPr/>
        </p:nvPicPr>
        <p:blipFill>
          <a:blip r:embed="rId3">
            <a:alphaModFix/>
          </a:blip>
          <a:stretch>
            <a:fillRect/>
          </a:stretch>
        </p:blipFill>
        <p:spPr>
          <a:xfrm>
            <a:off x="1690688" y="1336050"/>
            <a:ext cx="5762625" cy="3238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4" name="Shape 3634"/>
        <p:cNvGrpSpPr/>
        <p:nvPr/>
      </p:nvGrpSpPr>
      <p:grpSpPr>
        <a:xfrm>
          <a:off x="0" y="0"/>
          <a:ext cx="0" cy="0"/>
          <a:chOff x="0" y="0"/>
          <a:chExt cx="0" cy="0"/>
        </a:xfrm>
      </p:grpSpPr>
      <p:sp>
        <p:nvSpPr>
          <p:cNvPr id="3635" name="Google Shape;3635;p54"/>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USERS</a:t>
            </a:r>
            <a:r>
              <a:rPr lang="en">
                <a:latin typeface="Comfortaa"/>
                <a:ea typeface="Comfortaa"/>
                <a:cs typeface="Comfortaa"/>
                <a:sym typeface="Comfortaa"/>
              </a:rPr>
              <a:t> (ADMIN)</a:t>
            </a:r>
            <a:endParaRPr>
              <a:latin typeface="Comfortaa"/>
              <a:ea typeface="Comfortaa"/>
              <a:cs typeface="Comfortaa"/>
              <a:sym typeface="Comfortaa"/>
            </a:endParaRPr>
          </a:p>
        </p:txBody>
      </p:sp>
      <p:pic>
        <p:nvPicPr>
          <p:cNvPr id="3636" name="Google Shape;3636;p54"/>
          <p:cNvPicPr preferRelativeResize="0"/>
          <p:nvPr/>
        </p:nvPicPr>
        <p:blipFill>
          <a:blip r:embed="rId3">
            <a:alphaModFix/>
          </a:blip>
          <a:stretch>
            <a:fillRect/>
          </a:stretch>
        </p:blipFill>
        <p:spPr>
          <a:xfrm>
            <a:off x="1690675" y="1350902"/>
            <a:ext cx="5762625" cy="3238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0" name="Shape 3640"/>
        <p:cNvGrpSpPr/>
        <p:nvPr/>
      </p:nvGrpSpPr>
      <p:grpSpPr>
        <a:xfrm>
          <a:off x="0" y="0"/>
          <a:ext cx="0" cy="0"/>
          <a:chOff x="0" y="0"/>
          <a:chExt cx="0" cy="0"/>
        </a:xfrm>
      </p:grpSpPr>
      <p:sp>
        <p:nvSpPr>
          <p:cNvPr id="3641" name="Google Shape;3641;p55"/>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DISCOUNT (ADMIN)</a:t>
            </a:r>
            <a:endParaRPr>
              <a:latin typeface="Comfortaa"/>
              <a:ea typeface="Comfortaa"/>
              <a:cs typeface="Comfortaa"/>
              <a:sym typeface="Comfortaa"/>
            </a:endParaRPr>
          </a:p>
        </p:txBody>
      </p:sp>
      <p:pic>
        <p:nvPicPr>
          <p:cNvPr id="3642" name="Google Shape;3642;p55"/>
          <p:cNvPicPr preferRelativeResize="0"/>
          <p:nvPr/>
        </p:nvPicPr>
        <p:blipFill>
          <a:blip r:embed="rId3">
            <a:alphaModFix/>
          </a:blip>
          <a:stretch>
            <a:fillRect/>
          </a:stretch>
        </p:blipFill>
        <p:spPr>
          <a:xfrm>
            <a:off x="1690675" y="1318377"/>
            <a:ext cx="5762625" cy="3238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6" name="Shape 3646"/>
        <p:cNvGrpSpPr/>
        <p:nvPr/>
      </p:nvGrpSpPr>
      <p:grpSpPr>
        <a:xfrm>
          <a:off x="0" y="0"/>
          <a:ext cx="0" cy="0"/>
          <a:chOff x="0" y="0"/>
          <a:chExt cx="0" cy="0"/>
        </a:xfrm>
      </p:grpSpPr>
      <p:sp>
        <p:nvSpPr>
          <p:cNvPr id="3647" name="Google Shape;3647;p56"/>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KHO</a:t>
            </a:r>
            <a:r>
              <a:rPr lang="en">
                <a:latin typeface="Comfortaa"/>
                <a:ea typeface="Comfortaa"/>
                <a:cs typeface="Comfortaa"/>
                <a:sym typeface="Comfortaa"/>
              </a:rPr>
              <a:t> (ADMIN)</a:t>
            </a:r>
            <a:endParaRPr>
              <a:latin typeface="Comfortaa"/>
              <a:ea typeface="Comfortaa"/>
              <a:cs typeface="Comfortaa"/>
              <a:sym typeface="Comfortaa"/>
            </a:endParaRPr>
          </a:p>
        </p:txBody>
      </p:sp>
      <p:pic>
        <p:nvPicPr>
          <p:cNvPr id="3648" name="Google Shape;3648;p56"/>
          <p:cNvPicPr preferRelativeResize="0"/>
          <p:nvPr/>
        </p:nvPicPr>
        <p:blipFill>
          <a:blip r:embed="rId3">
            <a:alphaModFix/>
          </a:blip>
          <a:stretch>
            <a:fillRect/>
          </a:stretch>
        </p:blipFill>
        <p:spPr>
          <a:xfrm>
            <a:off x="1690688" y="1344825"/>
            <a:ext cx="5762625" cy="3238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2" name="Shape 3652"/>
        <p:cNvGrpSpPr/>
        <p:nvPr/>
      </p:nvGrpSpPr>
      <p:grpSpPr>
        <a:xfrm>
          <a:off x="0" y="0"/>
          <a:ext cx="0" cy="0"/>
          <a:chOff x="0" y="0"/>
          <a:chExt cx="0" cy="0"/>
        </a:xfrm>
      </p:grpSpPr>
      <p:sp>
        <p:nvSpPr>
          <p:cNvPr id="3653" name="Google Shape;3653;p57"/>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CHI PHÍ</a:t>
            </a:r>
            <a:r>
              <a:rPr lang="en">
                <a:latin typeface="Comfortaa"/>
                <a:ea typeface="Comfortaa"/>
                <a:cs typeface="Comfortaa"/>
                <a:sym typeface="Comfortaa"/>
              </a:rPr>
              <a:t> (ADMIN)</a:t>
            </a:r>
            <a:endParaRPr>
              <a:latin typeface="Comfortaa"/>
              <a:ea typeface="Comfortaa"/>
              <a:cs typeface="Comfortaa"/>
              <a:sym typeface="Comfortaa"/>
            </a:endParaRPr>
          </a:p>
        </p:txBody>
      </p:sp>
      <p:pic>
        <p:nvPicPr>
          <p:cNvPr id="3654" name="Google Shape;3654;p57"/>
          <p:cNvPicPr preferRelativeResize="0"/>
          <p:nvPr/>
        </p:nvPicPr>
        <p:blipFill>
          <a:blip r:embed="rId3">
            <a:alphaModFix/>
          </a:blip>
          <a:stretch>
            <a:fillRect/>
          </a:stretch>
        </p:blipFill>
        <p:spPr>
          <a:xfrm>
            <a:off x="1690688" y="1306802"/>
            <a:ext cx="5762625" cy="3238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8" name="Shape 3658"/>
        <p:cNvGrpSpPr/>
        <p:nvPr/>
      </p:nvGrpSpPr>
      <p:grpSpPr>
        <a:xfrm>
          <a:off x="0" y="0"/>
          <a:ext cx="0" cy="0"/>
          <a:chOff x="0" y="0"/>
          <a:chExt cx="0" cy="0"/>
        </a:xfrm>
      </p:grpSpPr>
      <p:sp>
        <p:nvSpPr>
          <p:cNvPr id="3659" name="Google Shape;3659;p58"/>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DOANH THU</a:t>
            </a:r>
            <a:r>
              <a:rPr lang="en">
                <a:latin typeface="Comfortaa"/>
                <a:ea typeface="Comfortaa"/>
                <a:cs typeface="Comfortaa"/>
                <a:sym typeface="Comfortaa"/>
              </a:rPr>
              <a:t> (ADMIN)</a:t>
            </a:r>
            <a:endParaRPr>
              <a:latin typeface="Comfortaa"/>
              <a:ea typeface="Comfortaa"/>
              <a:cs typeface="Comfortaa"/>
              <a:sym typeface="Comfortaa"/>
            </a:endParaRPr>
          </a:p>
        </p:txBody>
      </p:sp>
      <p:pic>
        <p:nvPicPr>
          <p:cNvPr id="3660" name="Google Shape;3660;p58"/>
          <p:cNvPicPr preferRelativeResize="0"/>
          <p:nvPr/>
        </p:nvPicPr>
        <p:blipFill>
          <a:blip r:embed="rId3">
            <a:alphaModFix/>
          </a:blip>
          <a:stretch>
            <a:fillRect/>
          </a:stretch>
        </p:blipFill>
        <p:spPr>
          <a:xfrm>
            <a:off x="1690675" y="1359727"/>
            <a:ext cx="5762625" cy="3238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4" name="Shape 3664"/>
        <p:cNvGrpSpPr/>
        <p:nvPr/>
      </p:nvGrpSpPr>
      <p:grpSpPr>
        <a:xfrm>
          <a:off x="0" y="0"/>
          <a:ext cx="0" cy="0"/>
          <a:chOff x="0" y="0"/>
          <a:chExt cx="0" cy="0"/>
        </a:xfrm>
      </p:grpSpPr>
      <p:sp>
        <p:nvSpPr>
          <p:cNvPr id="3665" name="Google Shape;3665;p59"/>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BOOK DETAIL</a:t>
            </a:r>
            <a:r>
              <a:rPr lang="en">
                <a:latin typeface="Comfortaa"/>
                <a:ea typeface="Comfortaa"/>
                <a:cs typeface="Comfortaa"/>
                <a:sym typeface="Comfortaa"/>
              </a:rPr>
              <a:t> (ADMIN)</a:t>
            </a:r>
            <a:endParaRPr>
              <a:latin typeface="Comfortaa"/>
              <a:ea typeface="Comfortaa"/>
              <a:cs typeface="Comfortaa"/>
              <a:sym typeface="Comfortaa"/>
            </a:endParaRPr>
          </a:p>
        </p:txBody>
      </p:sp>
      <p:pic>
        <p:nvPicPr>
          <p:cNvPr id="3666" name="Google Shape;3666;p59"/>
          <p:cNvPicPr preferRelativeResize="0"/>
          <p:nvPr/>
        </p:nvPicPr>
        <p:blipFill>
          <a:blip r:embed="rId3">
            <a:alphaModFix/>
          </a:blip>
          <a:stretch>
            <a:fillRect/>
          </a:stretch>
        </p:blipFill>
        <p:spPr>
          <a:xfrm>
            <a:off x="1690688" y="1403827"/>
            <a:ext cx="5762625" cy="3238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8" name="Shape 3438"/>
        <p:cNvGrpSpPr/>
        <p:nvPr/>
      </p:nvGrpSpPr>
      <p:grpSpPr>
        <a:xfrm>
          <a:off x="0" y="0"/>
          <a:ext cx="0" cy="0"/>
          <a:chOff x="0" y="0"/>
          <a:chExt cx="0" cy="0"/>
        </a:xfrm>
      </p:grpSpPr>
      <p:sp>
        <p:nvSpPr>
          <p:cNvPr id="3439" name="Google Shape;3439;p33"/>
          <p:cNvSpPr txBox="1"/>
          <p:nvPr>
            <p:ph type="title"/>
          </p:nvPr>
        </p:nvSpPr>
        <p:spPr>
          <a:xfrm>
            <a:off x="1504950" y="1714500"/>
            <a:ext cx="6134100" cy="1074600"/>
          </a:xfrm>
          <a:prstGeom prst="rect">
            <a:avLst/>
          </a:prstGeom>
        </p:spPr>
        <p:txBody>
          <a:bodyPr anchorCtr="0" anchor="ctr" bIns="91425" lIns="91425" spcFirstLastPara="1" rIns="91425" wrap="square" tIns="91425">
            <a:noAutofit/>
          </a:bodyPr>
          <a:lstStyle/>
          <a:p>
            <a:pPr indent="-457200" lvl="0" marL="457200" rtl="0" algn="ctr">
              <a:spcBef>
                <a:spcPts val="0"/>
              </a:spcBef>
              <a:spcAft>
                <a:spcPts val="0"/>
              </a:spcAft>
              <a:buSzPts val="3600"/>
              <a:buFont typeface="Comfortaa"/>
              <a:buAutoNum type="arabicPeriod"/>
            </a:pPr>
            <a:r>
              <a:rPr lang="en">
                <a:latin typeface="Comfortaa"/>
                <a:ea typeface="Comfortaa"/>
                <a:cs typeface="Comfortaa"/>
                <a:sym typeface="Comfortaa"/>
              </a:rPr>
              <a:t>TỔNG QUAN</a:t>
            </a:r>
            <a:endParaRPr>
              <a:latin typeface="Comfortaa"/>
              <a:ea typeface="Comfortaa"/>
              <a:cs typeface="Comfortaa"/>
              <a:sym typeface="Comfortaa"/>
            </a:endParaRPr>
          </a:p>
        </p:txBody>
      </p:sp>
      <p:sp>
        <p:nvSpPr>
          <p:cNvPr id="3440" name="Google Shape;3440;p33"/>
          <p:cNvSpPr txBox="1"/>
          <p:nvPr>
            <p:ph idx="1" type="subTitle"/>
          </p:nvPr>
        </p:nvSpPr>
        <p:spPr>
          <a:xfrm>
            <a:off x="1985550" y="2668050"/>
            <a:ext cx="5172900" cy="1164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latin typeface="Comfortaa"/>
                <a:ea typeface="Comfortaa"/>
                <a:cs typeface="Comfortaa"/>
                <a:sym typeface="Comfortaa"/>
              </a:rPr>
              <a:t>Ứng dụng quản lý nhà sách nhằm nâng cao chất lượng trong việc quản lý cửa hàng, giúp đơn giản việc quản lý sách nhanh chóng, hiệu quả hơn so với cách làm truyền thống. Đồng thời giúp tiết kiệm thời gian, chi phí và sức lực.</a:t>
            </a:r>
            <a:endParaRPr>
              <a:latin typeface="Comfortaa"/>
              <a:ea typeface="Comfortaa"/>
              <a:cs typeface="Comfortaa"/>
              <a:sym typeface="Comforta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0" name="Shape 3670"/>
        <p:cNvGrpSpPr/>
        <p:nvPr/>
      </p:nvGrpSpPr>
      <p:grpSpPr>
        <a:xfrm>
          <a:off x="0" y="0"/>
          <a:ext cx="0" cy="0"/>
          <a:chOff x="0" y="0"/>
          <a:chExt cx="0" cy="0"/>
        </a:xfrm>
      </p:grpSpPr>
      <p:sp>
        <p:nvSpPr>
          <p:cNvPr id="3671" name="Google Shape;3671;p60"/>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HOÁ ĐƠN</a:t>
            </a:r>
            <a:r>
              <a:rPr lang="en">
                <a:latin typeface="Comfortaa"/>
                <a:ea typeface="Comfortaa"/>
                <a:cs typeface="Comfortaa"/>
                <a:sym typeface="Comfortaa"/>
              </a:rPr>
              <a:t> (ADMIN)</a:t>
            </a:r>
            <a:endParaRPr>
              <a:latin typeface="Comfortaa"/>
              <a:ea typeface="Comfortaa"/>
              <a:cs typeface="Comfortaa"/>
              <a:sym typeface="Comfortaa"/>
            </a:endParaRPr>
          </a:p>
        </p:txBody>
      </p:sp>
      <p:pic>
        <p:nvPicPr>
          <p:cNvPr id="3672" name="Google Shape;3672;p60"/>
          <p:cNvPicPr preferRelativeResize="0"/>
          <p:nvPr/>
        </p:nvPicPr>
        <p:blipFill>
          <a:blip r:embed="rId3">
            <a:alphaModFix/>
          </a:blip>
          <a:stretch>
            <a:fillRect/>
          </a:stretch>
        </p:blipFill>
        <p:spPr>
          <a:xfrm>
            <a:off x="1690675" y="1350902"/>
            <a:ext cx="5762625" cy="3238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6" name="Shape 3676"/>
        <p:cNvGrpSpPr/>
        <p:nvPr/>
      </p:nvGrpSpPr>
      <p:grpSpPr>
        <a:xfrm>
          <a:off x="0" y="0"/>
          <a:ext cx="0" cy="0"/>
          <a:chOff x="0" y="0"/>
          <a:chExt cx="0" cy="0"/>
        </a:xfrm>
      </p:grpSpPr>
      <p:sp>
        <p:nvSpPr>
          <p:cNvPr id="3677" name="Google Shape;3677;p61"/>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THÔNG TIN NHÂN VIÊN</a:t>
            </a:r>
            <a:r>
              <a:rPr lang="en">
                <a:latin typeface="Comfortaa"/>
                <a:ea typeface="Comfortaa"/>
                <a:cs typeface="Comfortaa"/>
                <a:sym typeface="Comfortaa"/>
              </a:rPr>
              <a:t> (</a:t>
            </a:r>
            <a:r>
              <a:rPr lang="en">
                <a:latin typeface="Comfortaa"/>
                <a:ea typeface="Comfortaa"/>
                <a:cs typeface="Comfortaa"/>
                <a:sym typeface="Comfortaa"/>
              </a:rPr>
              <a:t>STOCKER</a:t>
            </a:r>
            <a:r>
              <a:rPr lang="en">
                <a:latin typeface="Comfortaa"/>
                <a:ea typeface="Comfortaa"/>
                <a:cs typeface="Comfortaa"/>
                <a:sym typeface="Comfortaa"/>
              </a:rPr>
              <a:t>)</a:t>
            </a:r>
            <a:endParaRPr>
              <a:latin typeface="Comfortaa"/>
              <a:ea typeface="Comfortaa"/>
              <a:cs typeface="Comfortaa"/>
              <a:sym typeface="Comfortaa"/>
            </a:endParaRPr>
          </a:p>
        </p:txBody>
      </p:sp>
      <p:pic>
        <p:nvPicPr>
          <p:cNvPr id="3678" name="Google Shape;3678;p61"/>
          <p:cNvPicPr preferRelativeResize="0"/>
          <p:nvPr/>
        </p:nvPicPr>
        <p:blipFill>
          <a:blip r:embed="rId3">
            <a:alphaModFix/>
          </a:blip>
          <a:stretch>
            <a:fillRect/>
          </a:stretch>
        </p:blipFill>
        <p:spPr>
          <a:xfrm>
            <a:off x="1690688" y="1324427"/>
            <a:ext cx="5762625" cy="3238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2" name="Shape 3682"/>
        <p:cNvGrpSpPr/>
        <p:nvPr/>
      </p:nvGrpSpPr>
      <p:grpSpPr>
        <a:xfrm>
          <a:off x="0" y="0"/>
          <a:ext cx="0" cy="0"/>
          <a:chOff x="0" y="0"/>
          <a:chExt cx="0" cy="0"/>
        </a:xfrm>
      </p:grpSpPr>
      <p:sp>
        <p:nvSpPr>
          <p:cNvPr id="3683" name="Google Shape;3683;p62"/>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NHẬP SÁCH</a:t>
            </a:r>
            <a:r>
              <a:rPr lang="en">
                <a:latin typeface="Comfortaa"/>
                <a:ea typeface="Comfortaa"/>
                <a:cs typeface="Comfortaa"/>
                <a:sym typeface="Comfortaa"/>
              </a:rPr>
              <a:t> (</a:t>
            </a:r>
            <a:r>
              <a:rPr lang="en">
                <a:latin typeface="Comfortaa"/>
                <a:ea typeface="Comfortaa"/>
                <a:cs typeface="Comfortaa"/>
                <a:sym typeface="Comfortaa"/>
              </a:rPr>
              <a:t>STOCKER</a:t>
            </a:r>
            <a:r>
              <a:rPr lang="en">
                <a:latin typeface="Comfortaa"/>
                <a:ea typeface="Comfortaa"/>
                <a:cs typeface="Comfortaa"/>
                <a:sym typeface="Comfortaa"/>
              </a:rPr>
              <a:t>)</a:t>
            </a:r>
            <a:endParaRPr>
              <a:latin typeface="Comfortaa"/>
              <a:ea typeface="Comfortaa"/>
              <a:cs typeface="Comfortaa"/>
              <a:sym typeface="Comfortaa"/>
            </a:endParaRPr>
          </a:p>
        </p:txBody>
      </p:sp>
      <p:pic>
        <p:nvPicPr>
          <p:cNvPr id="3684" name="Google Shape;3684;p62"/>
          <p:cNvPicPr preferRelativeResize="0"/>
          <p:nvPr/>
        </p:nvPicPr>
        <p:blipFill>
          <a:blip r:embed="rId3">
            <a:alphaModFix/>
          </a:blip>
          <a:stretch>
            <a:fillRect/>
          </a:stretch>
        </p:blipFill>
        <p:spPr>
          <a:xfrm>
            <a:off x="1690688" y="1324427"/>
            <a:ext cx="5762625" cy="3238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8" name="Shape 3688"/>
        <p:cNvGrpSpPr/>
        <p:nvPr/>
      </p:nvGrpSpPr>
      <p:grpSpPr>
        <a:xfrm>
          <a:off x="0" y="0"/>
          <a:ext cx="0" cy="0"/>
          <a:chOff x="0" y="0"/>
          <a:chExt cx="0" cy="0"/>
        </a:xfrm>
      </p:grpSpPr>
      <p:sp>
        <p:nvSpPr>
          <p:cNvPr id="3689" name="Google Shape;3689;p63"/>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QUẢN LÝ SÁCH</a:t>
            </a:r>
            <a:r>
              <a:rPr lang="en">
                <a:latin typeface="Comfortaa"/>
                <a:ea typeface="Comfortaa"/>
                <a:cs typeface="Comfortaa"/>
                <a:sym typeface="Comfortaa"/>
              </a:rPr>
              <a:t> (STOCKER)</a:t>
            </a:r>
            <a:endParaRPr>
              <a:latin typeface="Comfortaa"/>
              <a:ea typeface="Comfortaa"/>
              <a:cs typeface="Comfortaa"/>
              <a:sym typeface="Comfortaa"/>
            </a:endParaRPr>
          </a:p>
        </p:txBody>
      </p:sp>
      <p:pic>
        <p:nvPicPr>
          <p:cNvPr id="3690" name="Google Shape;3690;p63"/>
          <p:cNvPicPr preferRelativeResize="0"/>
          <p:nvPr/>
        </p:nvPicPr>
        <p:blipFill>
          <a:blip r:embed="rId3">
            <a:alphaModFix/>
          </a:blip>
          <a:stretch>
            <a:fillRect/>
          </a:stretch>
        </p:blipFill>
        <p:spPr>
          <a:xfrm>
            <a:off x="1690688" y="1377377"/>
            <a:ext cx="5762625" cy="3238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4" name="Shape 3694"/>
        <p:cNvGrpSpPr/>
        <p:nvPr/>
      </p:nvGrpSpPr>
      <p:grpSpPr>
        <a:xfrm>
          <a:off x="0" y="0"/>
          <a:ext cx="0" cy="0"/>
          <a:chOff x="0" y="0"/>
          <a:chExt cx="0" cy="0"/>
        </a:xfrm>
      </p:grpSpPr>
      <p:sp>
        <p:nvSpPr>
          <p:cNvPr id="3695" name="Google Shape;3695;p64"/>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CHI PHÍ</a:t>
            </a:r>
            <a:r>
              <a:rPr lang="en">
                <a:latin typeface="Comfortaa"/>
                <a:ea typeface="Comfortaa"/>
                <a:cs typeface="Comfortaa"/>
                <a:sym typeface="Comfortaa"/>
              </a:rPr>
              <a:t> (STOCKER)</a:t>
            </a:r>
            <a:endParaRPr>
              <a:latin typeface="Comfortaa"/>
              <a:ea typeface="Comfortaa"/>
              <a:cs typeface="Comfortaa"/>
              <a:sym typeface="Comfortaa"/>
            </a:endParaRPr>
          </a:p>
        </p:txBody>
      </p:sp>
      <p:pic>
        <p:nvPicPr>
          <p:cNvPr id="3696" name="Google Shape;3696;p64"/>
          <p:cNvPicPr preferRelativeResize="0"/>
          <p:nvPr/>
        </p:nvPicPr>
        <p:blipFill>
          <a:blip r:embed="rId3">
            <a:alphaModFix/>
          </a:blip>
          <a:stretch>
            <a:fillRect/>
          </a:stretch>
        </p:blipFill>
        <p:spPr>
          <a:xfrm>
            <a:off x="1690688" y="1395002"/>
            <a:ext cx="5762625" cy="3238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0" name="Shape 3700"/>
        <p:cNvGrpSpPr/>
        <p:nvPr/>
      </p:nvGrpSpPr>
      <p:grpSpPr>
        <a:xfrm>
          <a:off x="0" y="0"/>
          <a:ext cx="0" cy="0"/>
          <a:chOff x="0" y="0"/>
          <a:chExt cx="0" cy="0"/>
        </a:xfrm>
      </p:grpSpPr>
      <p:sp>
        <p:nvSpPr>
          <p:cNvPr id="3701" name="Google Shape;3701;p65"/>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THÔNG TIN NHÂN VIÊN</a:t>
            </a:r>
            <a:r>
              <a:rPr lang="en">
                <a:latin typeface="Comfortaa"/>
                <a:ea typeface="Comfortaa"/>
                <a:cs typeface="Comfortaa"/>
                <a:sym typeface="Comfortaa"/>
              </a:rPr>
              <a:t> (</a:t>
            </a:r>
            <a:r>
              <a:rPr lang="en">
                <a:latin typeface="Comfortaa"/>
                <a:ea typeface="Comfortaa"/>
                <a:cs typeface="Comfortaa"/>
                <a:sym typeface="Comfortaa"/>
              </a:rPr>
              <a:t>SALE MAN</a:t>
            </a:r>
            <a:r>
              <a:rPr lang="en">
                <a:latin typeface="Comfortaa"/>
                <a:ea typeface="Comfortaa"/>
                <a:cs typeface="Comfortaa"/>
                <a:sym typeface="Comfortaa"/>
              </a:rPr>
              <a:t>)</a:t>
            </a:r>
            <a:endParaRPr>
              <a:latin typeface="Comfortaa"/>
              <a:ea typeface="Comfortaa"/>
              <a:cs typeface="Comfortaa"/>
              <a:sym typeface="Comfortaa"/>
            </a:endParaRPr>
          </a:p>
        </p:txBody>
      </p:sp>
      <p:pic>
        <p:nvPicPr>
          <p:cNvPr id="3702" name="Google Shape;3702;p65"/>
          <p:cNvPicPr preferRelativeResize="0"/>
          <p:nvPr/>
        </p:nvPicPr>
        <p:blipFill>
          <a:blip r:embed="rId3">
            <a:alphaModFix/>
          </a:blip>
          <a:stretch>
            <a:fillRect/>
          </a:stretch>
        </p:blipFill>
        <p:spPr>
          <a:xfrm>
            <a:off x="1690688" y="1359727"/>
            <a:ext cx="5762625" cy="3238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6" name="Shape 3706"/>
        <p:cNvGrpSpPr/>
        <p:nvPr/>
      </p:nvGrpSpPr>
      <p:grpSpPr>
        <a:xfrm>
          <a:off x="0" y="0"/>
          <a:ext cx="0" cy="0"/>
          <a:chOff x="0" y="0"/>
          <a:chExt cx="0" cy="0"/>
        </a:xfrm>
      </p:grpSpPr>
      <p:sp>
        <p:nvSpPr>
          <p:cNvPr id="3707" name="Google Shape;3707;p66"/>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NEW ORDER</a:t>
            </a:r>
            <a:r>
              <a:rPr lang="en">
                <a:latin typeface="Comfortaa"/>
                <a:ea typeface="Comfortaa"/>
                <a:cs typeface="Comfortaa"/>
                <a:sym typeface="Comfortaa"/>
              </a:rPr>
              <a:t> (SALE MAN)</a:t>
            </a:r>
            <a:endParaRPr>
              <a:latin typeface="Comfortaa"/>
              <a:ea typeface="Comfortaa"/>
              <a:cs typeface="Comfortaa"/>
              <a:sym typeface="Comfortaa"/>
            </a:endParaRPr>
          </a:p>
        </p:txBody>
      </p:sp>
      <p:pic>
        <p:nvPicPr>
          <p:cNvPr id="3708" name="Google Shape;3708;p66"/>
          <p:cNvPicPr preferRelativeResize="0"/>
          <p:nvPr/>
        </p:nvPicPr>
        <p:blipFill>
          <a:blip r:embed="rId3">
            <a:alphaModFix/>
          </a:blip>
          <a:stretch>
            <a:fillRect/>
          </a:stretch>
        </p:blipFill>
        <p:spPr>
          <a:xfrm>
            <a:off x="1690675" y="1380127"/>
            <a:ext cx="5762625" cy="3238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2" name="Shape 3712"/>
        <p:cNvGrpSpPr/>
        <p:nvPr/>
      </p:nvGrpSpPr>
      <p:grpSpPr>
        <a:xfrm>
          <a:off x="0" y="0"/>
          <a:ext cx="0" cy="0"/>
          <a:chOff x="0" y="0"/>
          <a:chExt cx="0" cy="0"/>
        </a:xfrm>
      </p:grpSpPr>
      <p:sp>
        <p:nvSpPr>
          <p:cNvPr id="3713" name="Google Shape;3713;p67"/>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QUẢN LÝ </a:t>
            </a:r>
            <a:r>
              <a:rPr lang="en">
                <a:latin typeface="Comfortaa"/>
                <a:ea typeface="Comfortaa"/>
                <a:cs typeface="Comfortaa"/>
                <a:sym typeface="Comfortaa"/>
              </a:rPr>
              <a:t>(SALE MAN)</a:t>
            </a:r>
            <a:endParaRPr>
              <a:latin typeface="Comfortaa"/>
              <a:ea typeface="Comfortaa"/>
              <a:cs typeface="Comfortaa"/>
              <a:sym typeface="Comfortaa"/>
            </a:endParaRPr>
          </a:p>
        </p:txBody>
      </p:sp>
      <p:pic>
        <p:nvPicPr>
          <p:cNvPr id="3714" name="Google Shape;3714;p67"/>
          <p:cNvPicPr preferRelativeResize="0"/>
          <p:nvPr/>
        </p:nvPicPr>
        <p:blipFill>
          <a:blip r:embed="rId3">
            <a:alphaModFix/>
          </a:blip>
          <a:stretch>
            <a:fillRect/>
          </a:stretch>
        </p:blipFill>
        <p:spPr>
          <a:xfrm>
            <a:off x="1690675" y="1388927"/>
            <a:ext cx="5762625" cy="3238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8" name="Shape 3718"/>
        <p:cNvGrpSpPr/>
        <p:nvPr/>
      </p:nvGrpSpPr>
      <p:grpSpPr>
        <a:xfrm>
          <a:off x="0" y="0"/>
          <a:ext cx="0" cy="0"/>
          <a:chOff x="0" y="0"/>
          <a:chExt cx="0" cy="0"/>
        </a:xfrm>
      </p:grpSpPr>
      <p:sp>
        <p:nvSpPr>
          <p:cNvPr id="3719" name="Google Shape;3719;p68"/>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DOANH THU</a:t>
            </a:r>
            <a:r>
              <a:rPr lang="en">
                <a:latin typeface="Comfortaa"/>
                <a:ea typeface="Comfortaa"/>
                <a:cs typeface="Comfortaa"/>
                <a:sym typeface="Comfortaa"/>
              </a:rPr>
              <a:t> (SALE MAN)</a:t>
            </a:r>
            <a:endParaRPr>
              <a:latin typeface="Comfortaa"/>
              <a:ea typeface="Comfortaa"/>
              <a:cs typeface="Comfortaa"/>
              <a:sym typeface="Comfortaa"/>
            </a:endParaRPr>
          </a:p>
        </p:txBody>
      </p:sp>
      <p:pic>
        <p:nvPicPr>
          <p:cNvPr id="3720" name="Google Shape;3720;p68"/>
          <p:cNvPicPr preferRelativeResize="0"/>
          <p:nvPr/>
        </p:nvPicPr>
        <p:blipFill>
          <a:blip r:embed="rId3">
            <a:alphaModFix/>
          </a:blip>
          <a:stretch>
            <a:fillRect/>
          </a:stretch>
        </p:blipFill>
        <p:spPr>
          <a:xfrm>
            <a:off x="1690675" y="1350902"/>
            <a:ext cx="5762625" cy="3238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4" name="Shape 3724"/>
        <p:cNvGrpSpPr/>
        <p:nvPr/>
      </p:nvGrpSpPr>
      <p:grpSpPr>
        <a:xfrm>
          <a:off x="0" y="0"/>
          <a:ext cx="0" cy="0"/>
          <a:chOff x="0" y="0"/>
          <a:chExt cx="0" cy="0"/>
        </a:xfrm>
      </p:grpSpPr>
      <p:sp>
        <p:nvSpPr>
          <p:cNvPr id="3725" name="Google Shape;3725;p69"/>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DOANH THU (SALE MAN)</a:t>
            </a:r>
            <a:endParaRPr>
              <a:latin typeface="Comfortaa"/>
              <a:ea typeface="Comfortaa"/>
              <a:cs typeface="Comfortaa"/>
              <a:sym typeface="Comfortaa"/>
            </a:endParaRPr>
          </a:p>
        </p:txBody>
      </p:sp>
      <p:pic>
        <p:nvPicPr>
          <p:cNvPr id="3726" name="Google Shape;3726;p69"/>
          <p:cNvPicPr preferRelativeResize="0"/>
          <p:nvPr/>
        </p:nvPicPr>
        <p:blipFill>
          <a:blip r:embed="rId3">
            <a:alphaModFix/>
          </a:blip>
          <a:stretch>
            <a:fillRect/>
          </a:stretch>
        </p:blipFill>
        <p:spPr>
          <a:xfrm>
            <a:off x="1690675" y="1350902"/>
            <a:ext cx="5762625" cy="3238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4" name="Shape 3444"/>
        <p:cNvGrpSpPr/>
        <p:nvPr/>
      </p:nvGrpSpPr>
      <p:grpSpPr>
        <a:xfrm>
          <a:off x="0" y="0"/>
          <a:ext cx="0" cy="0"/>
          <a:chOff x="0" y="0"/>
          <a:chExt cx="0" cy="0"/>
        </a:xfrm>
      </p:grpSpPr>
      <p:sp>
        <p:nvSpPr>
          <p:cNvPr id="3445" name="Google Shape;3445;p34"/>
          <p:cNvSpPr/>
          <p:nvPr/>
        </p:nvSpPr>
        <p:spPr>
          <a:xfrm>
            <a:off x="1290775" y="1601591"/>
            <a:ext cx="2603822" cy="2268452"/>
          </a:xfrm>
          <a:custGeom>
            <a:rect b="b" l="l" r="r" t="t"/>
            <a:pathLst>
              <a:path extrusionOk="0" h="83468" w="95808">
                <a:moveTo>
                  <a:pt x="14743" y="1"/>
                </a:moveTo>
                <a:cubicBezTo>
                  <a:pt x="6597" y="1"/>
                  <a:pt x="1" y="6597"/>
                  <a:pt x="1" y="14743"/>
                </a:cubicBezTo>
                <a:lnTo>
                  <a:pt x="1" y="68725"/>
                </a:lnTo>
                <a:cubicBezTo>
                  <a:pt x="1" y="76871"/>
                  <a:pt x="6597" y="83467"/>
                  <a:pt x="14743" y="83467"/>
                </a:cubicBezTo>
                <a:lnTo>
                  <a:pt x="81066" y="83467"/>
                </a:lnTo>
                <a:cubicBezTo>
                  <a:pt x="89212" y="83467"/>
                  <a:pt x="95808" y="76871"/>
                  <a:pt x="95808" y="68725"/>
                </a:cubicBezTo>
                <a:lnTo>
                  <a:pt x="95808" y="14743"/>
                </a:lnTo>
                <a:cubicBezTo>
                  <a:pt x="95808" y="6597"/>
                  <a:pt x="89212" y="1"/>
                  <a:pt x="8106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34"/>
          <p:cNvSpPr txBox="1"/>
          <p:nvPr>
            <p:ph type="title"/>
          </p:nvPr>
        </p:nvSpPr>
        <p:spPr>
          <a:xfrm>
            <a:off x="5249450" y="9004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MỤC TIÊU</a:t>
            </a:r>
            <a:endParaRPr>
              <a:latin typeface="Comfortaa"/>
              <a:ea typeface="Comfortaa"/>
              <a:cs typeface="Comfortaa"/>
              <a:sym typeface="Comfortaa"/>
            </a:endParaRPr>
          </a:p>
        </p:txBody>
      </p:sp>
      <p:sp>
        <p:nvSpPr>
          <p:cNvPr id="3447" name="Google Shape;3447;p34"/>
          <p:cNvSpPr txBox="1"/>
          <p:nvPr>
            <p:ph idx="1" type="body"/>
          </p:nvPr>
        </p:nvSpPr>
        <p:spPr>
          <a:xfrm>
            <a:off x="5142025" y="1734450"/>
            <a:ext cx="2915400" cy="250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omfortaa"/>
              <a:buChar char="●"/>
            </a:pPr>
            <a:r>
              <a:rPr lang="en">
                <a:latin typeface="Comfortaa"/>
                <a:ea typeface="Comfortaa"/>
                <a:cs typeface="Comfortaa"/>
                <a:sym typeface="Comfortaa"/>
              </a:rPr>
              <a:t>Thực hiện quản lý sách hoàn toàn qua phần mềm</a:t>
            </a:r>
            <a:endParaRPr>
              <a:latin typeface="Comfortaa"/>
              <a:ea typeface="Comfortaa"/>
              <a:cs typeface="Comfortaa"/>
              <a:sym typeface="Comfortaa"/>
            </a:endParaRPr>
          </a:p>
          <a:p>
            <a:pPr indent="-311150" lvl="0" marL="457200" rtl="0" algn="l">
              <a:spcBef>
                <a:spcPts val="0"/>
              </a:spcBef>
              <a:spcAft>
                <a:spcPts val="0"/>
              </a:spcAft>
              <a:buSzPts val="1300"/>
              <a:buFont typeface="Comfortaa"/>
              <a:buChar char="●"/>
            </a:pPr>
            <a:r>
              <a:rPr lang="en">
                <a:latin typeface="Comfortaa"/>
                <a:ea typeface="Comfortaa"/>
                <a:cs typeface="Comfortaa"/>
                <a:sym typeface="Comfortaa"/>
              </a:rPr>
              <a:t>Chương trình có đầy đủ các chức năng cần như: Quản lý sách, lập hoá đơn bán sách, tra cứu sách, quản lý quy định, lập báo cáo tháng, ...</a:t>
            </a:r>
            <a:endParaRPr>
              <a:latin typeface="Comfortaa"/>
              <a:ea typeface="Comfortaa"/>
              <a:cs typeface="Comfortaa"/>
              <a:sym typeface="Comfortaa"/>
            </a:endParaRPr>
          </a:p>
          <a:p>
            <a:pPr indent="-311150" lvl="0" marL="457200" rtl="0" algn="l">
              <a:spcBef>
                <a:spcPts val="0"/>
              </a:spcBef>
              <a:spcAft>
                <a:spcPts val="0"/>
              </a:spcAft>
              <a:buSzPts val="1300"/>
              <a:buFont typeface="Comfortaa"/>
              <a:buChar char="●"/>
            </a:pPr>
            <a:r>
              <a:rPr lang="en">
                <a:latin typeface="Comfortaa"/>
                <a:ea typeface="Comfortaa"/>
                <a:cs typeface="Comfortaa"/>
                <a:sym typeface="Comfortaa"/>
              </a:rPr>
              <a:t>Tăng hiệu quả quản lý</a:t>
            </a:r>
            <a:endParaRPr>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n">
                <a:latin typeface="Comfortaa"/>
                <a:ea typeface="Comfortaa"/>
                <a:cs typeface="Comfortaa"/>
                <a:sym typeface="Comfortaa"/>
              </a:rPr>
              <a:t>Tiết kiệ</a:t>
            </a:r>
            <a:r>
              <a:rPr lang="en">
                <a:latin typeface="Comfortaa"/>
                <a:ea typeface="Comfortaa"/>
                <a:cs typeface="Comfortaa"/>
                <a:sym typeface="Comfortaa"/>
              </a:rPr>
              <a:t>m thời gian, chi phí và sức lực</a:t>
            </a:r>
            <a:endParaRPr>
              <a:latin typeface="Comfortaa"/>
              <a:ea typeface="Comfortaa"/>
              <a:cs typeface="Comfortaa"/>
              <a:sym typeface="Comfortaa"/>
            </a:endParaRPr>
          </a:p>
          <a:p>
            <a:pPr indent="0" lvl="0" marL="0" rtl="0" algn="l">
              <a:spcBef>
                <a:spcPts val="1600"/>
              </a:spcBef>
              <a:spcAft>
                <a:spcPts val="0"/>
              </a:spcAft>
              <a:buClr>
                <a:schemeClr val="dk1"/>
              </a:buClr>
              <a:buSzPts val="1100"/>
              <a:buFont typeface="Arial"/>
              <a:buNone/>
            </a:pPr>
            <a:r>
              <a:t/>
            </a:r>
            <a:endParaRPr>
              <a:latin typeface="Comfortaa"/>
              <a:ea typeface="Comfortaa"/>
              <a:cs typeface="Comfortaa"/>
              <a:sym typeface="Comfortaa"/>
            </a:endParaRPr>
          </a:p>
          <a:p>
            <a:pPr indent="0" lvl="0" marL="0" rtl="0" algn="l">
              <a:spcBef>
                <a:spcPts val="1600"/>
              </a:spcBef>
              <a:spcAft>
                <a:spcPts val="1600"/>
              </a:spcAft>
              <a:buNone/>
            </a:pPr>
            <a:r>
              <a:t/>
            </a:r>
            <a:endParaRPr>
              <a:latin typeface="Comfortaa"/>
              <a:ea typeface="Comfortaa"/>
              <a:cs typeface="Comfortaa"/>
              <a:sym typeface="Comfortaa"/>
            </a:endParaRPr>
          </a:p>
        </p:txBody>
      </p:sp>
      <p:grpSp>
        <p:nvGrpSpPr>
          <p:cNvPr id="3448" name="Google Shape;3448;p34"/>
          <p:cNvGrpSpPr/>
          <p:nvPr/>
        </p:nvGrpSpPr>
        <p:grpSpPr>
          <a:xfrm flipH="1">
            <a:off x="1578499" y="1361522"/>
            <a:ext cx="2430621" cy="2508536"/>
            <a:chOff x="3836975" y="2014000"/>
            <a:chExt cx="2370875" cy="2446875"/>
          </a:xfrm>
        </p:grpSpPr>
        <p:sp>
          <p:nvSpPr>
            <p:cNvPr id="3449" name="Google Shape;3449;p34"/>
            <p:cNvSpPr/>
            <p:nvPr/>
          </p:nvSpPr>
          <p:spPr>
            <a:xfrm>
              <a:off x="3836975" y="2985050"/>
              <a:ext cx="544850" cy="507725"/>
            </a:xfrm>
            <a:custGeom>
              <a:rect b="b" l="l" r="r" t="t"/>
              <a:pathLst>
                <a:path extrusionOk="0" h="20309" w="21794">
                  <a:moveTo>
                    <a:pt x="17016" y="1"/>
                  </a:moveTo>
                  <a:cubicBezTo>
                    <a:pt x="16950" y="1"/>
                    <a:pt x="16880" y="12"/>
                    <a:pt x="16809" y="34"/>
                  </a:cubicBezTo>
                  <a:cubicBezTo>
                    <a:pt x="16171" y="217"/>
                    <a:pt x="14438" y="1767"/>
                    <a:pt x="13891" y="4168"/>
                  </a:cubicBezTo>
                  <a:cubicBezTo>
                    <a:pt x="13891" y="4168"/>
                    <a:pt x="13635" y="4779"/>
                    <a:pt x="12995" y="4779"/>
                  </a:cubicBezTo>
                  <a:cubicBezTo>
                    <a:pt x="12841" y="4779"/>
                    <a:pt x="12664" y="4743"/>
                    <a:pt x="12462" y="4654"/>
                  </a:cubicBezTo>
                  <a:cubicBezTo>
                    <a:pt x="10912" y="3955"/>
                    <a:pt x="5745" y="1311"/>
                    <a:pt x="4803" y="977"/>
                  </a:cubicBezTo>
                  <a:cubicBezTo>
                    <a:pt x="4447" y="862"/>
                    <a:pt x="4059" y="785"/>
                    <a:pt x="3766" y="785"/>
                  </a:cubicBezTo>
                  <a:cubicBezTo>
                    <a:pt x="3358" y="785"/>
                    <a:pt x="3134" y="935"/>
                    <a:pt x="3435" y="1341"/>
                  </a:cubicBezTo>
                  <a:cubicBezTo>
                    <a:pt x="3800" y="1828"/>
                    <a:pt x="5897" y="3408"/>
                    <a:pt x="7021" y="4259"/>
                  </a:cubicBezTo>
                  <a:cubicBezTo>
                    <a:pt x="5819" y="3377"/>
                    <a:pt x="3417" y="1696"/>
                    <a:pt x="2586" y="1696"/>
                  </a:cubicBezTo>
                  <a:cubicBezTo>
                    <a:pt x="2473" y="1696"/>
                    <a:pt x="2388" y="1728"/>
                    <a:pt x="2341" y="1797"/>
                  </a:cubicBezTo>
                  <a:cubicBezTo>
                    <a:pt x="2128" y="2132"/>
                    <a:pt x="2462" y="2800"/>
                    <a:pt x="3648" y="3803"/>
                  </a:cubicBezTo>
                  <a:cubicBezTo>
                    <a:pt x="2766" y="3226"/>
                    <a:pt x="1945" y="2770"/>
                    <a:pt x="1672" y="2770"/>
                  </a:cubicBezTo>
                  <a:cubicBezTo>
                    <a:pt x="0" y="2800"/>
                    <a:pt x="4803" y="6448"/>
                    <a:pt x="4803" y="6448"/>
                  </a:cubicBezTo>
                  <a:cubicBezTo>
                    <a:pt x="2262" y="4565"/>
                    <a:pt x="1736" y="4003"/>
                    <a:pt x="1443" y="4003"/>
                  </a:cubicBezTo>
                  <a:cubicBezTo>
                    <a:pt x="1343" y="4003"/>
                    <a:pt x="1271" y="4068"/>
                    <a:pt x="1155" y="4168"/>
                  </a:cubicBezTo>
                  <a:cubicBezTo>
                    <a:pt x="851" y="4442"/>
                    <a:pt x="1398" y="5232"/>
                    <a:pt x="3009" y="6873"/>
                  </a:cubicBezTo>
                  <a:lnTo>
                    <a:pt x="9028" y="13682"/>
                  </a:lnTo>
                  <a:lnTo>
                    <a:pt x="12584" y="20308"/>
                  </a:lnTo>
                  <a:lnTo>
                    <a:pt x="21794" y="14989"/>
                  </a:lnTo>
                  <a:lnTo>
                    <a:pt x="16292" y="7451"/>
                  </a:lnTo>
                  <a:cubicBezTo>
                    <a:pt x="16231" y="6904"/>
                    <a:pt x="16201" y="6235"/>
                    <a:pt x="16201" y="5475"/>
                  </a:cubicBezTo>
                  <a:cubicBezTo>
                    <a:pt x="16171" y="4806"/>
                    <a:pt x="16292" y="4168"/>
                    <a:pt x="16505" y="3530"/>
                  </a:cubicBezTo>
                  <a:cubicBezTo>
                    <a:pt x="16748" y="2770"/>
                    <a:pt x="17143" y="1767"/>
                    <a:pt x="17508" y="1281"/>
                  </a:cubicBezTo>
                  <a:cubicBezTo>
                    <a:pt x="17915" y="738"/>
                    <a:pt x="17571" y="1"/>
                    <a:pt x="17016" y="1"/>
                  </a:cubicBezTo>
                  <a:close/>
                </a:path>
              </a:pathLst>
            </a:custGeom>
            <a:solidFill>
              <a:srgbClr val="F8B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4"/>
            <p:cNvSpPr/>
            <p:nvPr/>
          </p:nvSpPr>
          <p:spPr>
            <a:xfrm>
              <a:off x="3893950" y="3082975"/>
              <a:ext cx="116300" cy="89975"/>
            </a:xfrm>
            <a:custGeom>
              <a:rect b="b" l="l" r="r" t="t"/>
              <a:pathLst>
                <a:path extrusionOk="0" h="3599" w="4652">
                  <a:moveTo>
                    <a:pt x="82" y="0"/>
                  </a:moveTo>
                  <a:cubicBezTo>
                    <a:pt x="72" y="0"/>
                    <a:pt x="65" y="3"/>
                    <a:pt x="62" y="8"/>
                  </a:cubicBezTo>
                  <a:cubicBezTo>
                    <a:pt x="1" y="69"/>
                    <a:pt x="943" y="950"/>
                    <a:pt x="2220" y="1953"/>
                  </a:cubicBezTo>
                  <a:cubicBezTo>
                    <a:pt x="3417" y="2888"/>
                    <a:pt x="4446" y="3598"/>
                    <a:pt x="4579" y="3598"/>
                  </a:cubicBezTo>
                  <a:cubicBezTo>
                    <a:pt x="4584" y="3598"/>
                    <a:pt x="4588" y="3597"/>
                    <a:pt x="4590" y="3595"/>
                  </a:cubicBezTo>
                  <a:cubicBezTo>
                    <a:pt x="4651" y="3503"/>
                    <a:pt x="3709" y="2622"/>
                    <a:pt x="2463" y="1649"/>
                  </a:cubicBezTo>
                  <a:cubicBezTo>
                    <a:pt x="1287" y="703"/>
                    <a:pt x="247" y="0"/>
                    <a:pt x="82" y="0"/>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34"/>
            <p:cNvSpPr/>
            <p:nvPr/>
          </p:nvSpPr>
          <p:spPr>
            <a:xfrm>
              <a:off x="3909925" y="3054100"/>
              <a:ext cx="129950" cy="88550"/>
            </a:xfrm>
            <a:custGeom>
              <a:rect b="b" l="l" r="r" t="t"/>
              <a:pathLst>
                <a:path extrusionOk="0" h="3542" w="5198">
                  <a:moveTo>
                    <a:pt x="82" y="0"/>
                  </a:moveTo>
                  <a:cubicBezTo>
                    <a:pt x="71" y="0"/>
                    <a:pt x="64" y="3"/>
                    <a:pt x="61" y="8"/>
                  </a:cubicBezTo>
                  <a:cubicBezTo>
                    <a:pt x="0" y="99"/>
                    <a:pt x="1094" y="950"/>
                    <a:pt x="2492" y="1923"/>
                  </a:cubicBezTo>
                  <a:cubicBezTo>
                    <a:pt x="3811" y="2840"/>
                    <a:pt x="4941" y="3542"/>
                    <a:pt x="5116" y="3542"/>
                  </a:cubicBezTo>
                  <a:cubicBezTo>
                    <a:pt x="5126" y="3542"/>
                    <a:pt x="5133" y="3539"/>
                    <a:pt x="5137" y="3534"/>
                  </a:cubicBezTo>
                  <a:cubicBezTo>
                    <a:pt x="5198" y="3443"/>
                    <a:pt x="4103" y="2592"/>
                    <a:pt x="2705" y="1619"/>
                  </a:cubicBezTo>
                  <a:cubicBezTo>
                    <a:pt x="1386" y="701"/>
                    <a:pt x="257" y="0"/>
                    <a:pt x="82" y="0"/>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34"/>
            <p:cNvSpPr/>
            <p:nvPr/>
          </p:nvSpPr>
          <p:spPr>
            <a:xfrm>
              <a:off x="3937275" y="3028250"/>
              <a:ext cx="123875" cy="82500"/>
            </a:xfrm>
            <a:custGeom>
              <a:rect b="b" l="l" r="r" t="t"/>
              <a:pathLst>
                <a:path extrusionOk="0" h="3300" w="4955">
                  <a:moveTo>
                    <a:pt x="84" y="0"/>
                  </a:moveTo>
                  <a:cubicBezTo>
                    <a:pt x="73" y="0"/>
                    <a:pt x="65" y="3"/>
                    <a:pt x="61" y="9"/>
                  </a:cubicBezTo>
                  <a:cubicBezTo>
                    <a:pt x="0" y="100"/>
                    <a:pt x="1034" y="920"/>
                    <a:pt x="2371" y="1802"/>
                  </a:cubicBezTo>
                  <a:cubicBezTo>
                    <a:pt x="3627" y="2658"/>
                    <a:pt x="4695" y="3300"/>
                    <a:pt x="4871" y="3300"/>
                  </a:cubicBezTo>
                  <a:cubicBezTo>
                    <a:pt x="4883" y="3300"/>
                    <a:pt x="4890" y="3297"/>
                    <a:pt x="4894" y="3291"/>
                  </a:cubicBezTo>
                  <a:cubicBezTo>
                    <a:pt x="4955" y="3200"/>
                    <a:pt x="3921" y="2410"/>
                    <a:pt x="2584" y="1498"/>
                  </a:cubicBezTo>
                  <a:cubicBezTo>
                    <a:pt x="1328" y="642"/>
                    <a:pt x="260" y="0"/>
                    <a:pt x="84" y="0"/>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4"/>
            <p:cNvSpPr/>
            <p:nvPr/>
          </p:nvSpPr>
          <p:spPr>
            <a:xfrm>
              <a:off x="4062650" y="3197150"/>
              <a:ext cx="742450" cy="986350"/>
            </a:xfrm>
            <a:custGeom>
              <a:rect b="b" l="l" r="r" t="t"/>
              <a:pathLst>
                <a:path extrusionOk="0" h="39454" w="29698">
                  <a:moveTo>
                    <a:pt x="7782" y="0"/>
                  </a:moveTo>
                  <a:lnTo>
                    <a:pt x="1" y="5198"/>
                  </a:lnTo>
                  <a:cubicBezTo>
                    <a:pt x="1" y="5198"/>
                    <a:pt x="15016" y="33071"/>
                    <a:pt x="16840" y="35594"/>
                  </a:cubicBezTo>
                  <a:cubicBezTo>
                    <a:pt x="18664" y="38147"/>
                    <a:pt x="24682" y="39454"/>
                    <a:pt x="24682" y="39454"/>
                  </a:cubicBezTo>
                  <a:lnTo>
                    <a:pt x="29697" y="27782"/>
                  </a:lnTo>
                  <a:lnTo>
                    <a:pt x="7782" y="0"/>
                  </a:lnTo>
                  <a:close/>
                </a:path>
              </a:pathLst>
            </a:custGeom>
            <a:solidFill>
              <a:srgbClr val="F8B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4"/>
            <p:cNvSpPr/>
            <p:nvPr/>
          </p:nvSpPr>
          <p:spPr>
            <a:xfrm>
              <a:off x="5523175" y="2225250"/>
              <a:ext cx="281175" cy="548600"/>
            </a:xfrm>
            <a:custGeom>
              <a:rect b="b" l="l" r="r" t="t"/>
              <a:pathLst>
                <a:path extrusionOk="0" h="21944" w="11247">
                  <a:moveTo>
                    <a:pt x="4985" y="0"/>
                  </a:moveTo>
                  <a:lnTo>
                    <a:pt x="0" y="20457"/>
                  </a:lnTo>
                  <a:cubicBezTo>
                    <a:pt x="109" y="21273"/>
                    <a:pt x="901" y="21944"/>
                    <a:pt x="1742" y="21944"/>
                  </a:cubicBezTo>
                  <a:cubicBezTo>
                    <a:pt x="1840" y="21944"/>
                    <a:pt x="1938" y="21935"/>
                    <a:pt x="2037" y="21916"/>
                  </a:cubicBezTo>
                  <a:cubicBezTo>
                    <a:pt x="2949" y="21764"/>
                    <a:pt x="3617" y="20730"/>
                    <a:pt x="3404" y="19818"/>
                  </a:cubicBezTo>
                  <a:lnTo>
                    <a:pt x="3404" y="19818"/>
                  </a:lnTo>
                  <a:cubicBezTo>
                    <a:pt x="3628" y="20754"/>
                    <a:pt x="4574" y="21282"/>
                    <a:pt x="5531" y="21282"/>
                  </a:cubicBezTo>
                  <a:cubicBezTo>
                    <a:pt x="6003" y="21282"/>
                    <a:pt x="6478" y="21153"/>
                    <a:pt x="6870" y="20882"/>
                  </a:cubicBezTo>
                  <a:cubicBezTo>
                    <a:pt x="8025" y="20092"/>
                    <a:pt x="8329" y="18390"/>
                    <a:pt x="7873" y="17052"/>
                  </a:cubicBezTo>
                  <a:lnTo>
                    <a:pt x="7873" y="17052"/>
                  </a:lnTo>
                  <a:cubicBezTo>
                    <a:pt x="8237" y="17381"/>
                    <a:pt x="8722" y="17545"/>
                    <a:pt x="9203" y="17545"/>
                  </a:cubicBezTo>
                  <a:cubicBezTo>
                    <a:pt x="9524" y="17545"/>
                    <a:pt x="9842" y="17472"/>
                    <a:pt x="10122" y="17326"/>
                  </a:cubicBezTo>
                  <a:cubicBezTo>
                    <a:pt x="10821" y="16931"/>
                    <a:pt x="11247" y="16080"/>
                    <a:pt x="11125" y="15289"/>
                  </a:cubicBezTo>
                  <a:cubicBezTo>
                    <a:pt x="10821" y="13587"/>
                    <a:pt x="8693" y="13040"/>
                    <a:pt x="7508" y="11794"/>
                  </a:cubicBezTo>
                  <a:cubicBezTo>
                    <a:pt x="6049" y="10274"/>
                    <a:pt x="6201" y="7934"/>
                    <a:pt x="6383" y="5836"/>
                  </a:cubicBezTo>
                  <a:cubicBezTo>
                    <a:pt x="6566" y="3769"/>
                    <a:pt x="6566" y="1368"/>
                    <a:pt x="498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4"/>
            <p:cNvSpPr/>
            <p:nvPr/>
          </p:nvSpPr>
          <p:spPr>
            <a:xfrm>
              <a:off x="4916000" y="2112775"/>
              <a:ext cx="493975" cy="495975"/>
            </a:xfrm>
            <a:custGeom>
              <a:rect b="b" l="l" r="r" t="t"/>
              <a:pathLst>
                <a:path extrusionOk="0" h="19839" w="19759">
                  <a:moveTo>
                    <a:pt x="19758" y="1"/>
                  </a:moveTo>
                  <a:lnTo>
                    <a:pt x="19758" y="1"/>
                  </a:lnTo>
                  <a:cubicBezTo>
                    <a:pt x="17631" y="1325"/>
                    <a:pt x="15120" y="2000"/>
                    <a:pt x="12619" y="2000"/>
                  </a:cubicBezTo>
                  <a:cubicBezTo>
                    <a:pt x="11331" y="2000"/>
                    <a:pt x="10045" y="1821"/>
                    <a:pt x="8816" y="1460"/>
                  </a:cubicBezTo>
                  <a:cubicBezTo>
                    <a:pt x="7691" y="1125"/>
                    <a:pt x="6627" y="639"/>
                    <a:pt x="5503" y="457"/>
                  </a:cubicBezTo>
                  <a:cubicBezTo>
                    <a:pt x="5165" y="393"/>
                    <a:pt x="4813" y="356"/>
                    <a:pt x="4463" y="356"/>
                  </a:cubicBezTo>
                  <a:cubicBezTo>
                    <a:pt x="3647" y="356"/>
                    <a:pt x="2837" y="554"/>
                    <a:pt x="2220" y="1065"/>
                  </a:cubicBezTo>
                  <a:cubicBezTo>
                    <a:pt x="1308" y="1764"/>
                    <a:pt x="943" y="3192"/>
                    <a:pt x="1642" y="4104"/>
                  </a:cubicBezTo>
                  <a:cubicBezTo>
                    <a:pt x="1977" y="4530"/>
                    <a:pt x="2463" y="4773"/>
                    <a:pt x="2706" y="5229"/>
                  </a:cubicBezTo>
                  <a:cubicBezTo>
                    <a:pt x="3162" y="6141"/>
                    <a:pt x="2433" y="7205"/>
                    <a:pt x="1673" y="7873"/>
                  </a:cubicBezTo>
                  <a:cubicBezTo>
                    <a:pt x="913" y="8542"/>
                    <a:pt x="1" y="9332"/>
                    <a:pt x="92" y="10335"/>
                  </a:cubicBezTo>
                  <a:cubicBezTo>
                    <a:pt x="214" y="11399"/>
                    <a:pt x="1308" y="11977"/>
                    <a:pt x="2250" y="12433"/>
                  </a:cubicBezTo>
                  <a:cubicBezTo>
                    <a:pt x="3223" y="12889"/>
                    <a:pt x="4287" y="13648"/>
                    <a:pt x="4165" y="14682"/>
                  </a:cubicBezTo>
                  <a:cubicBezTo>
                    <a:pt x="4104" y="15563"/>
                    <a:pt x="3253" y="16110"/>
                    <a:pt x="2889" y="16901"/>
                  </a:cubicBezTo>
                  <a:cubicBezTo>
                    <a:pt x="2402" y="17934"/>
                    <a:pt x="2949" y="19272"/>
                    <a:pt x="3952" y="19697"/>
                  </a:cubicBezTo>
                  <a:cubicBezTo>
                    <a:pt x="4186" y="19793"/>
                    <a:pt x="4434" y="19838"/>
                    <a:pt x="4682" y="19838"/>
                  </a:cubicBezTo>
                  <a:cubicBezTo>
                    <a:pt x="5530" y="19838"/>
                    <a:pt x="6382" y="19312"/>
                    <a:pt x="6688" y="18512"/>
                  </a:cubicBezTo>
                  <a:lnTo>
                    <a:pt x="1975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34"/>
            <p:cNvSpPr/>
            <p:nvPr/>
          </p:nvSpPr>
          <p:spPr>
            <a:xfrm>
              <a:off x="4985150" y="2087125"/>
              <a:ext cx="661150" cy="1104725"/>
            </a:xfrm>
            <a:custGeom>
              <a:rect b="b" l="l" r="r" t="t"/>
              <a:pathLst>
                <a:path extrusionOk="0" h="44189" w="26446">
                  <a:moveTo>
                    <a:pt x="14402" y="1"/>
                  </a:moveTo>
                  <a:cubicBezTo>
                    <a:pt x="9333" y="1"/>
                    <a:pt x="4803" y="3499"/>
                    <a:pt x="3618" y="8595"/>
                  </a:cubicBezTo>
                  <a:cubicBezTo>
                    <a:pt x="2433" y="13793"/>
                    <a:pt x="1156" y="19568"/>
                    <a:pt x="791" y="22425"/>
                  </a:cubicBezTo>
                  <a:cubicBezTo>
                    <a:pt x="1" y="28292"/>
                    <a:pt x="5746" y="30055"/>
                    <a:pt x="5746" y="30055"/>
                  </a:cubicBezTo>
                  <a:lnTo>
                    <a:pt x="4712" y="35009"/>
                  </a:lnTo>
                  <a:cubicBezTo>
                    <a:pt x="3831" y="39143"/>
                    <a:pt x="6506" y="43216"/>
                    <a:pt x="10670" y="44037"/>
                  </a:cubicBezTo>
                  <a:cubicBezTo>
                    <a:pt x="11179" y="44139"/>
                    <a:pt x="11686" y="44188"/>
                    <a:pt x="12186" y="44188"/>
                  </a:cubicBezTo>
                  <a:cubicBezTo>
                    <a:pt x="15690" y="44188"/>
                    <a:pt x="18839" y="41765"/>
                    <a:pt x="19637" y="38201"/>
                  </a:cubicBezTo>
                  <a:lnTo>
                    <a:pt x="25017" y="13459"/>
                  </a:lnTo>
                  <a:cubicBezTo>
                    <a:pt x="26445" y="7471"/>
                    <a:pt x="22615" y="1452"/>
                    <a:pt x="16567" y="206"/>
                  </a:cubicBezTo>
                  <a:lnTo>
                    <a:pt x="15989" y="115"/>
                  </a:lnTo>
                  <a:cubicBezTo>
                    <a:pt x="15456" y="38"/>
                    <a:pt x="14926" y="1"/>
                    <a:pt x="14402" y="1"/>
                  </a:cubicBezTo>
                  <a:close/>
                </a:path>
              </a:pathLst>
            </a:custGeom>
            <a:solidFill>
              <a:srgbClr val="F8B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34"/>
            <p:cNvSpPr/>
            <p:nvPr/>
          </p:nvSpPr>
          <p:spPr>
            <a:xfrm>
              <a:off x="5099900" y="2382150"/>
              <a:ext cx="45625" cy="41100"/>
            </a:xfrm>
            <a:custGeom>
              <a:rect b="b" l="l" r="r" t="t"/>
              <a:pathLst>
                <a:path extrusionOk="0" h="1644" w="1825">
                  <a:moveTo>
                    <a:pt x="902" y="0"/>
                  </a:moveTo>
                  <a:cubicBezTo>
                    <a:pt x="511" y="0"/>
                    <a:pt x="172" y="280"/>
                    <a:pt x="92" y="655"/>
                  </a:cubicBezTo>
                  <a:cubicBezTo>
                    <a:pt x="1" y="1080"/>
                    <a:pt x="305" y="1506"/>
                    <a:pt x="761" y="1627"/>
                  </a:cubicBezTo>
                  <a:cubicBezTo>
                    <a:pt x="816" y="1638"/>
                    <a:pt x="870" y="1643"/>
                    <a:pt x="925" y="1643"/>
                  </a:cubicBezTo>
                  <a:cubicBezTo>
                    <a:pt x="1321" y="1643"/>
                    <a:pt x="1680" y="1363"/>
                    <a:pt x="1733" y="989"/>
                  </a:cubicBezTo>
                  <a:cubicBezTo>
                    <a:pt x="1824" y="533"/>
                    <a:pt x="1520" y="107"/>
                    <a:pt x="1065" y="16"/>
                  </a:cubicBezTo>
                  <a:cubicBezTo>
                    <a:pt x="1010" y="5"/>
                    <a:pt x="955" y="0"/>
                    <a:pt x="9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34"/>
            <p:cNvSpPr/>
            <p:nvPr/>
          </p:nvSpPr>
          <p:spPr>
            <a:xfrm>
              <a:off x="5095350" y="2361350"/>
              <a:ext cx="85125" cy="28475"/>
            </a:xfrm>
            <a:custGeom>
              <a:rect b="b" l="l" r="r" t="t"/>
              <a:pathLst>
                <a:path extrusionOk="0" h="1139" w="3405">
                  <a:moveTo>
                    <a:pt x="1479" y="0"/>
                  </a:moveTo>
                  <a:cubicBezTo>
                    <a:pt x="1054" y="0"/>
                    <a:pt x="698" y="126"/>
                    <a:pt x="456" y="271"/>
                  </a:cubicBezTo>
                  <a:cubicBezTo>
                    <a:pt x="122" y="423"/>
                    <a:pt x="0" y="605"/>
                    <a:pt x="61" y="666"/>
                  </a:cubicBezTo>
                  <a:cubicBezTo>
                    <a:pt x="74" y="684"/>
                    <a:pt x="101" y="691"/>
                    <a:pt x="139" y="691"/>
                  </a:cubicBezTo>
                  <a:cubicBezTo>
                    <a:pt x="323" y="691"/>
                    <a:pt x="780" y="519"/>
                    <a:pt x="1359" y="519"/>
                  </a:cubicBezTo>
                  <a:cubicBezTo>
                    <a:pt x="1479" y="519"/>
                    <a:pt x="1604" y="527"/>
                    <a:pt x="1733" y="544"/>
                  </a:cubicBezTo>
                  <a:cubicBezTo>
                    <a:pt x="2559" y="654"/>
                    <a:pt x="3135" y="1139"/>
                    <a:pt x="3304" y="1139"/>
                  </a:cubicBezTo>
                  <a:cubicBezTo>
                    <a:pt x="3322" y="1139"/>
                    <a:pt x="3335" y="1133"/>
                    <a:pt x="3344" y="1122"/>
                  </a:cubicBezTo>
                  <a:cubicBezTo>
                    <a:pt x="3405" y="1091"/>
                    <a:pt x="3344" y="879"/>
                    <a:pt x="3070" y="636"/>
                  </a:cubicBezTo>
                  <a:cubicBezTo>
                    <a:pt x="2827" y="392"/>
                    <a:pt x="2371" y="119"/>
                    <a:pt x="1824" y="28"/>
                  </a:cubicBezTo>
                  <a:cubicBezTo>
                    <a:pt x="1705" y="9"/>
                    <a:pt x="1590" y="0"/>
                    <a:pt x="147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4"/>
            <p:cNvSpPr/>
            <p:nvPr/>
          </p:nvSpPr>
          <p:spPr>
            <a:xfrm>
              <a:off x="5320275" y="2418625"/>
              <a:ext cx="45625" cy="41125"/>
            </a:xfrm>
            <a:custGeom>
              <a:rect b="b" l="l" r="r" t="t"/>
              <a:pathLst>
                <a:path extrusionOk="0" h="1645" w="1825">
                  <a:moveTo>
                    <a:pt x="900" y="0"/>
                  </a:moveTo>
                  <a:cubicBezTo>
                    <a:pt x="504" y="0"/>
                    <a:pt x="145" y="280"/>
                    <a:pt x="92" y="655"/>
                  </a:cubicBezTo>
                  <a:cubicBezTo>
                    <a:pt x="0" y="1110"/>
                    <a:pt x="304" y="1536"/>
                    <a:pt x="760" y="1627"/>
                  </a:cubicBezTo>
                  <a:cubicBezTo>
                    <a:pt x="819" y="1639"/>
                    <a:pt x="878" y="1645"/>
                    <a:pt x="936" y="1645"/>
                  </a:cubicBezTo>
                  <a:cubicBezTo>
                    <a:pt x="1327" y="1645"/>
                    <a:pt x="1680" y="1386"/>
                    <a:pt x="1733" y="989"/>
                  </a:cubicBezTo>
                  <a:cubicBezTo>
                    <a:pt x="1824" y="563"/>
                    <a:pt x="1520" y="138"/>
                    <a:pt x="1064" y="16"/>
                  </a:cubicBezTo>
                  <a:cubicBezTo>
                    <a:pt x="1009" y="5"/>
                    <a:pt x="955" y="0"/>
                    <a:pt x="9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34"/>
            <p:cNvSpPr/>
            <p:nvPr/>
          </p:nvSpPr>
          <p:spPr>
            <a:xfrm>
              <a:off x="5316475" y="2397825"/>
              <a:ext cx="85125" cy="29050"/>
            </a:xfrm>
            <a:custGeom>
              <a:rect b="b" l="l" r="r" t="t"/>
              <a:pathLst>
                <a:path extrusionOk="0" h="1162" w="3405">
                  <a:moveTo>
                    <a:pt x="1461" y="0"/>
                  </a:moveTo>
                  <a:cubicBezTo>
                    <a:pt x="1043" y="0"/>
                    <a:pt x="667" y="126"/>
                    <a:pt x="426" y="271"/>
                  </a:cubicBezTo>
                  <a:cubicBezTo>
                    <a:pt x="122" y="423"/>
                    <a:pt x="0" y="605"/>
                    <a:pt x="61" y="666"/>
                  </a:cubicBezTo>
                  <a:cubicBezTo>
                    <a:pt x="70" y="684"/>
                    <a:pt x="93" y="691"/>
                    <a:pt x="129" y="691"/>
                  </a:cubicBezTo>
                  <a:cubicBezTo>
                    <a:pt x="303" y="691"/>
                    <a:pt x="773" y="519"/>
                    <a:pt x="1357" y="519"/>
                  </a:cubicBezTo>
                  <a:cubicBezTo>
                    <a:pt x="1478" y="519"/>
                    <a:pt x="1604" y="526"/>
                    <a:pt x="1733" y="544"/>
                  </a:cubicBezTo>
                  <a:cubicBezTo>
                    <a:pt x="2579" y="657"/>
                    <a:pt x="3137" y="1162"/>
                    <a:pt x="3310" y="1162"/>
                  </a:cubicBezTo>
                  <a:cubicBezTo>
                    <a:pt x="3324" y="1162"/>
                    <a:pt x="3335" y="1159"/>
                    <a:pt x="3344" y="1152"/>
                  </a:cubicBezTo>
                  <a:cubicBezTo>
                    <a:pt x="3405" y="1091"/>
                    <a:pt x="3344" y="879"/>
                    <a:pt x="3070" y="635"/>
                  </a:cubicBezTo>
                  <a:cubicBezTo>
                    <a:pt x="2827" y="392"/>
                    <a:pt x="2371" y="119"/>
                    <a:pt x="1794" y="28"/>
                  </a:cubicBezTo>
                  <a:cubicBezTo>
                    <a:pt x="1681" y="9"/>
                    <a:pt x="1570" y="0"/>
                    <a:pt x="14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4"/>
            <p:cNvSpPr/>
            <p:nvPr/>
          </p:nvSpPr>
          <p:spPr>
            <a:xfrm>
              <a:off x="5154625" y="2383300"/>
              <a:ext cx="97275" cy="186675"/>
            </a:xfrm>
            <a:custGeom>
              <a:rect b="b" l="l" r="r" t="t"/>
              <a:pathLst>
                <a:path extrusionOk="0" h="7467" w="3891">
                  <a:moveTo>
                    <a:pt x="3767" y="0"/>
                  </a:moveTo>
                  <a:cubicBezTo>
                    <a:pt x="3660" y="0"/>
                    <a:pt x="2543" y="1844"/>
                    <a:pt x="1246" y="4195"/>
                  </a:cubicBezTo>
                  <a:cubicBezTo>
                    <a:pt x="912" y="4773"/>
                    <a:pt x="608" y="5320"/>
                    <a:pt x="335" y="5837"/>
                  </a:cubicBezTo>
                  <a:cubicBezTo>
                    <a:pt x="213" y="6110"/>
                    <a:pt x="0" y="6384"/>
                    <a:pt x="61" y="6748"/>
                  </a:cubicBezTo>
                  <a:cubicBezTo>
                    <a:pt x="122" y="6931"/>
                    <a:pt x="274" y="7052"/>
                    <a:pt x="395" y="7113"/>
                  </a:cubicBezTo>
                  <a:cubicBezTo>
                    <a:pt x="547" y="7204"/>
                    <a:pt x="669" y="7204"/>
                    <a:pt x="790" y="7235"/>
                  </a:cubicBezTo>
                  <a:cubicBezTo>
                    <a:pt x="1512" y="7379"/>
                    <a:pt x="2005" y="7466"/>
                    <a:pt x="2195" y="7466"/>
                  </a:cubicBezTo>
                  <a:cubicBezTo>
                    <a:pt x="2245" y="7466"/>
                    <a:pt x="2274" y="7460"/>
                    <a:pt x="2280" y="7448"/>
                  </a:cubicBezTo>
                  <a:cubicBezTo>
                    <a:pt x="2280" y="7417"/>
                    <a:pt x="1733" y="7235"/>
                    <a:pt x="851" y="6992"/>
                  </a:cubicBezTo>
                  <a:cubicBezTo>
                    <a:pt x="608" y="6931"/>
                    <a:pt x="395" y="6840"/>
                    <a:pt x="395" y="6688"/>
                  </a:cubicBezTo>
                  <a:cubicBezTo>
                    <a:pt x="365" y="6505"/>
                    <a:pt x="487" y="6293"/>
                    <a:pt x="639" y="6019"/>
                  </a:cubicBezTo>
                  <a:cubicBezTo>
                    <a:pt x="942" y="5502"/>
                    <a:pt x="1246" y="4955"/>
                    <a:pt x="1581" y="4378"/>
                  </a:cubicBezTo>
                  <a:cubicBezTo>
                    <a:pt x="2888" y="2007"/>
                    <a:pt x="3891" y="61"/>
                    <a:pt x="3769" y="1"/>
                  </a:cubicBezTo>
                  <a:cubicBezTo>
                    <a:pt x="3769" y="0"/>
                    <a:pt x="3768" y="0"/>
                    <a:pt x="37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34"/>
            <p:cNvSpPr/>
            <p:nvPr/>
          </p:nvSpPr>
          <p:spPr>
            <a:xfrm>
              <a:off x="5324075" y="2313850"/>
              <a:ext cx="103375" cy="39425"/>
            </a:xfrm>
            <a:custGeom>
              <a:rect b="b" l="l" r="r" t="t"/>
              <a:pathLst>
                <a:path extrusionOk="0" h="1577" w="4135">
                  <a:moveTo>
                    <a:pt x="1333" y="1"/>
                  </a:moveTo>
                  <a:cubicBezTo>
                    <a:pt x="1074" y="1"/>
                    <a:pt x="840" y="30"/>
                    <a:pt x="639" y="73"/>
                  </a:cubicBezTo>
                  <a:cubicBezTo>
                    <a:pt x="244" y="195"/>
                    <a:pt x="0" y="347"/>
                    <a:pt x="31" y="469"/>
                  </a:cubicBezTo>
                  <a:cubicBezTo>
                    <a:pt x="92" y="712"/>
                    <a:pt x="1004" y="742"/>
                    <a:pt x="2037" y="1016"/>
                  </a:cubicBezTo>
                  <a:cubicBezTo>
                    <a:pt x="2897" y="1243"/>
                    <a:pt x="3610" y="1576"/>
                    <a:pt x="3930" y="1576"/>
                  </a:cubicBezTo>
                  <a:cubicBezTo>
                    <a:pt x="3994" y="1576"/>
                    <a:pt x="4043" y="1563"/>
                    <a:pt x="4073" y="1532"/>
                  </a:cubicBezTo>
                  <a:cubicBezTo>
                    <a:pt x="4134" y="1411"/>
                    <a:pt x="4013" y="1168"/>
                    <a:pt x="3709" y="894"/>
                  </a:cubicBezTo>
                  <a:cubicBezTo>
                    <a:pt x="3405" y="590"/>
                    <a:pt x="2888" y="286"/>
                    <a:pt x="2280" y="134"/>
                  </a:cubicBezTo>
                  <a:cubicBezTo>
                    <a:pt x="1943" y="38"/>
                    <a:pt x="1623" y="1"/>
                    <a:pt x="13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4"/>
            <p:cNvSpPr/>
            <p:nvPr/>
          </p:nvSpPr>
          <p:spPr>
            <a:xfrm>
              <a:off x="5112825" y="2295525"/>
              <a:ext cx="80575" cy="29000"/>
            </a:xfrm>
            <a:custGeom>
              <a:rect b="b" l="l" r="r" t="t"/>
              <a:pathLst>
                <a:path extrusionOk="0" h="1160" w="3223">
                  <a:moveTo>
                    <a:pt x="1432" y="0"/>
                  </a:moveTo>
                  <a:cubicBezTo>
                    <a:pt x="1020" y="0"/>
                    <a:pt x="651" y="109"/>
                    <a:pt x="426" y="259"/>
                  </a:cubicBezTo>
                  <a:cubicBezTo>
                    <a:pt x="122" y="442"/>
                    <a:pt x="0" y="624"/>
                    <a:pt x="61" y="746"/>
                  </a:cubicBezTo>
                  <a:cubicBezTo>
                    <a:pt x="213" y="958"/>
                    <a:pt x="852" y="837"/>
                    <a:pt x="1611" y="958"/>
                  </a:cubicBezTo>
                  <a:cubicBezTo>
                    <a:pt x="2143" y="1003"/>
                    <a:pt x="2609" y="1160"/>
                    <a:pt x="2894" y="1160"/>
                  </a:cubicBezTo>
                  <a:cubicBezTo>
                    <a:pt x="3001" y="1160"/>
                    <a:pt x="3082" y="1138"/>
                    <a:pt x="3131" y="1080"/>
                  </a:cubicBezTo>
                  <a:cubicBezTo>
                    <a:pt x="3222" y="989"/>
                    <a:pt x="3131" y="776"/>
                    <a:pt x="2888" y="533"/>
                  </a:cubicBezTo>
                  <a:cubicBezTo>
                    <a:pt x="2645" y="320"/>
                    <a:pt x="2219" y="77"/>
                    <a:pt x="1703" y="16"/>
                  </a:cubicBezTo>
                  <a:cubicBezTo>
                    <a:pt x="1611" y="5"/>
                    <a:pt x="1521" y="0"/>
                    <a:pt x="143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4"/>
            <p:cNvSpPr/>
            <p:nvPr/>
          </p:nvSpPr>
          <p:spPr>
            <a:xfrm>
              <a:off x="5474525" y="2164825"/>
              <a:ext cx="196075" cy="425800"/>
            </a:xfrm>
            <a:custGeom>
              <a:rect b="b" l="l" r="r" t="t"/>
              <a:pathLst>
                <a:path extrusionOk="0" h="17032" w="7843">
                  <a:moveTo>
                    <a:pt x="4287" y="0"/>
                  </a:moveTo>
                  <a:cubicBezTo>
                    <a:pt x="4126" y="0"/>
                    <a:pt x="3963" y="24"/>
                    <a:pt x="3800" y="77"/>
                  </a:cubicBezTo>
                  <a:cubicBezTo>
                    <a:pt x="2736" y="411"/>
                    <a:pt x="1186" y="2053"/>
                    <a:pt x="305" y="2721"/>
                  </a:cubicBezTo>
                  <a:lnTo>
                    <a:pt x="1" y="2995"/>
                  </a:lnTo>
                  <a:cubicBezTo>
                    <a:pt x="31" y="2995"/>
                    <a:pt x="31" y="3025"/>
                    <a:pt x="31" y="3025"/>
                  </a:cubicBezTo>
                  <a:cubicBezTo>
                    <a:pt x="852" y="3907"/>
                    <a:pt x="1338" y="5062"/>
                    <a:pt x="1308" y="6247"/>
                  </a:cubicBezTo>
                  <a:lnTo>
                    <a:pt x="1308" y="6369"/>
                  </a:lnTo>
                  <a:cubicBezTo>
                    <a:pt x="1308" y="8101"/>
                    <a:pt x="1004" y="9773"/>
                    <a:pt x="1004" y="11506"/>
                  </a:cubicBezTo>
                  <a:cubicBezTo>
                    <a:pt x="1004" y="13208"/>
                    <a:pt x="1338" y="14971"/>
                    <a:pt x="2402" y="16308"/>
                  </a:cubicBezTo>
                  <a:cubicBezTo>
                    <a:pt x="2722" y="16692"/>
                    <a:pt x="3237" y="17031"/>
                    <a:pt x="3683" y="17031"/>
                  </a:cubicBezTo>
                  <a:cubicBezTo>
                    <a:pt x="3873" y="17031"/>
                    <a:pt x="4050" y="16970"/>
                    <a:pt x="4195" y="16825"/>
                  </a:cubicBezTo>
                  <a:cubicBezTo>
                    <a:pt x="4408" y="16643"/>
                    <a:pt x="4469" y="16339"/>
                    <a:pt x="4530" y="16095"/>
                  </a:cubicBezTo>
                  <a:cubicBezTo>
                    <a:pt x="5442" y="12083"/>
                    <a:pt x="7053" y="8679"/>
                    <a:pt x="7661" y="4454"/>
                  </a:cubicBezTo>
                  <a:cubicBezTo>
                    <a:pt x="7843" y="3299"/>
                    <a:pt x="7448" y="2144"/>
                    <a:pt x="6627" y="1323"/>
                  </a:cubicBezTo>
                  <a:cubicBezTo>
                    <a:pt x="5962" y="683"/>
                    <a:pt x="5145" y="0"/>
                    <a:pt x="42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4"/>
            <p:cNvSpPr/>
            <p:nvPr/>
          </p:nvSpPr>
          <p:spPr>
            <a:xfrm>
              <a:off x="5524350" y="2481725"/>
              <a:ext cx="127675" cy="153950"/>
            </a:xfrm>
            <a:custGeom>
              <a:rect b="b" l="l" r="r" t="t"/>
              <a:pathLst>
                <a:path extrusionOk="0" h="6158" w="5107">
                  <a:moveTo>
                    <a:pt x="1718" y="0"/>
                  </a:moveTo>
                  <a:cubicBezTo>
                    <a:pt x="1359" y="0"/>
                    <a:pt x="1107" y="38"/>
                    <a:pt x="1078" y="45"/>
                  </a:cubicBezTo>
                  <a:cubicBezTo>
                    <a:pt x="1078" y="45"/>
                    <a:pt x="14" y="5669"/>
                    <a:pt x="14" y="5760"/>
                  </a:cubicBezTo>
                  <a:cubicBezTo>
                    <a:pt x="0" y="5814"/>
                    <a:pt x="772" y="6158"/>
                    <a:pt x="1693" y="6158"/>
                  </a:cubicBezTo>
                  <a:cubicBezTo>
                    <a:pt x="2821" y="6158"/>
                    <a:pt x="4172" y="5642"/>
                    <a:pt x="4573" y="3450"/>
                  </a:cubicBezTo>
                  <a:cubicBezTo>
                    <a:pt x="5106" y="392"/>
                    <a:pt x="2867" y="0"/>
                    <a:pt x="1718" y="0"/>
                  </a:cubicBezTo>
                  <a:close/>
                </a:path>
              </a:pathLst>
            </a:custGeom>
            <a:solidFill>
              <a:srgbClr val="F8B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4"/>
            <p:cNvSpPr/>
            <p:nvPr/>
          </p:nvSpPr>
          <p:spPr>
            <a:xfrm>
              <a:off x="5561150" y="2518075"/>
              <a:ext cx="53975" cy="86500"/>
            </a:xfrm>
            <a:custGeom>
              <a:rect b="b" l="l" r="r" t="t"/>
              <a:pathLst>
                <a:path extrusionOk="0" h="3460" w="2159">
                  <a:moveTo>
                    <a:pt x="1224" y="0"/>
                  </a:moveTo>
                  <a:cubicBezTo>
                    <a:pt x="1146" y="0"/>
                    <a:pt x="1075" y="15"/>
                    <a:pt x="1004" y="50"/>
                  </a:cubicBezTo>
                  <a:cubicBezTo>
                    <a:pt x="882" y="111"/>
                    <a:pt x="822" y="202"/>
                    <a:pt x="791" y="263"/>
                  </a:cubicBezTo>
                  <a:cubicBezTo>
                    <a:pt x="738" y="422"/>
                    <a:pt x="778" y="512"/>
                    <a:pt x="809" y="512"/>
                  </a:cubicBezTo>
                  <a:cubicBezTo>
                    <a:pt x="813" y="512"/>
                    <a:pt x="818" y="510"/>
                    <a:pt x="822" y="506"/>
                  </a:cubicBezTo>
                  <a:cubicBezTo>
                    <a:pt x="822" y="506"/>
                    <a:pt x="822" y="415"/>
                    <a:pt x="882" y="324"/>
                  </a:cubicBezTo>
                  <a:cubicBezTo>
                    <a:pt x="951" y="256"/>
                    <a:pt x="1053" y="170"/>
                    <a:pt x="1190" y="170"/>
                  </a:cubicBezTo>
                  <a:cubicBezTo>
                    <a:pt x="1236" y="170"/>
                    <a:pt x="1285" y="180"/>
                    <a:pt x="1338" y="202"/>
                  </a:cubicBezTo>
                  <a:cubicBezTo>
                    <a:pt x="1551" y="294"/>
                    <a:pt x="1703" y="506"/>
                    <a:pt x="1764" y="841"/>
                  </a:cubicBezTo>
                  <a:cubicBezTo>
                    <a:pt x="1855" y="1145"/>
                    <a:pt x="1855" y="1509"/>
                    <a:pt x="1794" y="1874"/>
                  </a:cubicBezTo>
                  <a:cubicBezTo>
                    <a:pt x="1642" y="2573"/>
                    <a:pt x="1156" y="3181"/>
                    <a:pt x="700" y="3272"/>
                  </a:cubicBezTo>
                  <a:cubicBezTo>
                    <a:pt x="662" y="3278"/>
                    <a:pt x="626" y="3280"/>
                    <a:pt x="590" y="3280"/>
                  </a:cubicBezTo>
                  <a:cubicBezTo>
                    <a:pt x="425" y="3280"/>
                    <a:pt x="283" y="3226"/>
                    <a:pt x="183" y="3151"/>
                  </a:cubicBezTo>
                  <a:cubicBezTo>
                    <a:pt x="92" y="3090"/>
                    <a:pt x="31" y="3029"/>
                    <a:pt x="31" y="3029"/>
                  </a:cubicBezTo>
                  <a:lnTo>
                    <a:pt x="31" y="3029"/>
                  </a:lnTo>
                  <a:cubicBezTo>
                    <a:pt x="1" y="3029"/>
                    <a:pt x="1" y="3120"/>
                    <a:pt x="122" y="3242"/>
                  </a:cubicBezTo>
                  <a:cubicBezTo>
                    <a:pt x="204" y="3351"/>
                    <a:pt x="407" y="3460"/>
                    <a:pt x="645" y="3460"/>
                  </a:cubicBezTo>
                  <a:cubicBezTo>
                    <a:pt x="673" y="3460"/>
                    <a:pt x="702" y="3458"/>
                    <a:pt x="730" y="3455"/>
                  </a:cubicBezTo>
                  <a:cubicBezTo>
                    <a:pt x="1338" y="3394"/>
                    <a:pt x="1885" y="2725"/>
                    <a:pt x="2068" y="1935"/>
                  </a:cubicBezTo>
                  <a:cubicBezTo>
                    <a:pt x="2159" y="1509"/>
                    <a:pt x="2129" y="1114"/>
                    <a:pt x="2007" y="780"/>
                  </a:cubicBezTo>
                  <a:cubicBezTo>
                    <a:pt x="1946" y="446"/>
                    <a:pt x="1703" y="111"/>
                    <a:pt x="1399" y="20"/>
                  </a:cubicBezTo>
                  <a:cubicBezTo>
                    <a:pt x="1336" y="7"/>
                    <a:pt x="1278" y="0"/>
                    <a:pt x="1224" y="0"/>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4"/>
            <p:cNvSpPr/>
            <p:nvPr/>
          </p:nvSpPr>
          <p:spPr>
            <a:xfrm>
              <a:off x="4980325" y="2018375"/>
              <a:ext cx="620375" cy="262975"/>
            </a:xfrm>
            <a:custGeom>
              <a:rect b="b" l="l" r="r" t="t"/>
              <a:pathLst>
                <a:path extrusionOk="0" h="10519" w="24815">
                  <a:moveTo>
                    <a:pt x="4792" y="1"/>
                  </a:moveTo>
                  <a:cubicBezTo>
                    <a:pt x="3969" y="1"/>
                    <a:pt x="3107" y="340"/>
                    <a:pt x="2686" y="1041"/>
                  </a:cubicBezTo>
                  <a:cubicBezTo>
                    <a:pt x="2313" y="1663"/>
                    <a:pt x="2469" y="2569"/>
                    <a:pt x="3004" y="3028"/>
                  </a:cubicBezTo>
                  <a:lnTo>
                    <a:pt x="3004" y="3028"/>
                  </a:lnTo>
                  <a:cubicBezTo>
                    <a:pt x="2779" y="2939"/>
                    <a:pt x="2537" y="2898"/>
                    <a:pt x="2294" y="2898"/>
                  </a:cubicBezTo>
                  <a:cubicBezTo>
                    <a:pt x="1426" y="2898"/>
                    <a:pt x="535" y="3431"/>
                    <a:pt x="285" y="4263"/>
                  </a:cubicBezTo>
                  <a:cubicBezTo>
                    <a:pt x="0" y="5237"/>
                    <a:pt x="644" y="6304"/>
                    <a:pt x="1548" y="6680"/>
                  </a:cubicBezTo>
                  <a:lnTo>
                    <a:pt x="1548" y="6680"/>
                  </a:lnTo>
                  <a:cubicBezTo>
                    <a:pt x="1176" y="6822"/>
                    <a:pt x="850" y="7189"/>
                    <a:pt x="832" y="7607"/>
                  </a:cubicBezTo>
                  <a:cubicBezTo>
                    <a:pt x="802" y="8336"/>
                    <a:pt x="1349" y="8944"/>
                    <a:pt x="1957" y="9339"/>
                  </a:cubicBezTo>
                  <a:cubicBezTo>
                    <a:pt x="2992" y="9976"/>
                    <a:pt x="4196" y="10222"/>
                    <a:pt x="5417" y="10222"/>
                  </a:cubicBezTo>
                  <a:cubicBezTo>
                    <a:pt x="6060" y="10222"/>
                    <a:pt x="6707" y="10154"/>
                    <a:pt x="7337" y="10038"/>
                  </a:cubicBezTo>
                  <a:cubicBezTo>
                    <a:pt x="9161" y="9704"/>
                    <a:pt x="10893" y="9035"/>
                    <a:pt x="12687" y="8671"/>
                  </a:cubicBezTo>
                  <a:cubicBezTo>
                    <a:pt x="13879" y="8412"/>
                    <a:pt x="15591" y="8024"/>
                    <a:pt x="17084" y="8024"/>
                  </a:cubicBezTo>
                  <a:cubicBezTo>
                    <a:pt x="17874" y="8024"/>
                    <a:pt x="18603" y="8133"/>
                    <a:pt x="19161" y="8427"/>
                  </a:cubicBezTo>
                  <a:cubicBezTo>
                    <a:pt x="20295" y="9023"/>
                    <a:pt x="20953" y="10518"/>
                    <a:pt x="21654" y="10518"/>
                  </a:cubicBezTo>
                  <a:cubicBezTo>
                    <a:pt x="21704" y="10518"/>
                    <a:pt x="21754" y="10511"/>
                    <a:pt x="21805" y="10494"/>
                  </a:cubicBezTo>
                  <a:cubicBezTo>
                    <a:pt x="22535" y="10281"/>
                    <a:pt x="23082" y="9613"/>
                    <a:pt x="23325" y="8883"/>
                  </a:cubicBezTo>
                  <a:cubicBezTo>
                    <a:pt x="23599" y="8154"/>
                    <a:pt x="23599" y="7364"/>
                    <a:pt x="23599" y="6573"/>
                  </a:cubicBezTo>
                  <a:cubicBezTo>
                    <a:pt x="24814" y="5114"/>
                    <a:pt x="22444" y="2409"/>
                    <a:pt x="20559" y="1497"/>
                  </a:cubicBezTo>
                  <a:cubicBezTo>
                    <a:pt x="19814" y="1137"/>
                    <a:pt x="18935" y="1009"/>
                    <a:pt x="18018" y="1009"/>
                  </a:cubicBezTo>
                  <a:cubicBezTo>
                    <a:pt x="16615" y="1009"/>
                    <a:pt x="15121" y="1307"/>
                    <a:pt x="13872" y="1528"/>
                  </a:cubicBezTo>
                  <a:cubicBezTo>
                    <a:pt x="12853" y="1717"/>
                    <a:pt x="11816" y="1999"/>
                    <a:pt x="10804" y="1999"/>
                  </a:cubicBezTo>
                  <a:cubicBezTo>
                    <a:pt x="10517" y="1999"/>
                    <a:pt x="10233" y="1976"/>
                    <a:pt x="9951" y="1923"/>
                  </a:cubicBezTo>
                  <a:cubicBezTo>
                    <a:pt x="9070" y="1771"/>
                    <a:pt x="8279" y="1315"/>
                    <a:pt x="7489" y="889"/>
                  </a:cubicBezTo>
                  <a:cubicBezTo>
                    <a:pt x="6699" y="494"/>
                    <a:pt x="5878" y="99"/>
                    <a:pt x="4996" y="8"/>
                  </a:cubicBezTo>
                  <a:cubicBezTo>
                    <a:pt x="4929" y="3"/>
                    <a:pt x="4861" y="1"/>
                    <a:pt x="479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4"/>
            <p:cNvSpPr/>
            <p:nvPr/>
          </p:nvSpPr>
          <p:spPr>
            <a:xfrm>
              <a:off x="5578650" y="2210050"/>
              <a:ext cx="208225" cy="436200"/>
            </a:xfrm>
            <a:custGeom>
              <a:rect b="b" l="l" r="r" t="t"/>
              <a:pathLst>
                <a:path extrusionOk="0" h="17448" w="8329">
                  <a:moveTo>
                    <a:pt x="213" y="0"/>
                  </a:moveTo>
                  <a:cubicBezTo>
                    <a:pt x="61" y="31"/>
                    <a:pt x="0" y="31"/>
                    <a:pt x="0" y="61"/>
                  </a:cubicBezTo>
                  <a:cubicBezTo>
                    <a:pt x="0" y="61"/>
                    <a:pt x="60" y="49"/>
                    <a:pt x="175" y="49"/>
                  </a:cubicBezTo>
                  <a:cubicBezTo>
                    <a:pt x="318" y="49"/>
                    <a:pt x="547" y="68"/>
                    <a:pt x="851" y="152"/>
                  </a:cubicBezTo>
                  <a:cubicBezTo>
                    <a:pt x="1368" y="304"/>
                    <a:pt x="2128" y="730"/>
                    <a:pt x="2644" y="1581"/>
                  </a:cubicBezTo>
                  <a:cubicBezTo>
                    <a:pt x="3161" y="2432"/>
                    <a:pt x="3344" y="3648"/>
                    <a:pt x="3222" y="4955"/>
                  </a:cubicBezTo>
                  <a:cubicBezTo>
                    <a:pt x="3100" y="6262"/>
                    <a:pt x="2675" y="7691"/>
                    <a:pt x="2644" y="9241"/>
                  </a:cubicBezTo>
                  <a:cubicBezTo>
                    <a:pt x="2614" y="10031"/>
                    <a:pt x="2736" y="10791"/>
                    <a:pt x="3009" y="11490"/>
                  </a:cubicBezTo>
                  <a:cubicBezTo>
                    <a:pt x="3283" y="12189"/>
                    <a:pt x="3739" y="12767"/>
                    <a:pt x="4316" y="13162"/>
                  </a:cubicBezTo>
                  <a:cubicBezTo>
                    <a:pt x="4894" y="13527"/>
                    <a:pt x="5502" y="13739"/>
                    <a:pt x="6018" y="13982"/>
                  </a:cubicBezTo>
                  <a:cubicBezTo>
                    <a:pt x="6565" y="14195"/>
                    <a:pt x="7052" y="14438"/>
                    <a:pt x="7447" y="14773"/>
                  </a:cubicBezTo>
                  <a:cubicBezTo>
                    <a:pt x="7812" y="15077"/>
                    <a:pt x="8055" y="15472"/>
                    <a:pt x="8146" y="15837"/>
                  </a:cubicBezTo>
                  <a:cubicBezTo>
                    <a:pt x="8207" y="16232"/>
                    <a:pt x="8146" y="16566"/>
                    <a:pt x="8055" y="16809"/>
                  </a:cubicBezTo>
                  <a:cubicBezTo>
                    <a:pt x="7812" y="17326"/>
                    <a:pt x="7447" y="17417"/>
                    <a:pt x="7477" y="17448"/>
                  </a:cubicBezTo>
                  <a:cubicBezTo>
                    <a:pt x="7477" y="17448"/>
                    <a:pt x="7569" y="17417"/>
                    <a:pt x="7690" y="17356"/>
                  </a:cubicBezTo>
                  <a:cubicBezTo>
                    <a:pt x="7812" y="17265"/>
                    <a:pt x="7994" y="17113"/>
                    <a:pt x="8116" y="16870"/>
                  </a:cubicBezTo>
                  <a:cubicBezTo>
                    <a:pt x="8237" y="16596"/>
                    <a:pt x="8328" y="16232"/>
                    <a:pt x="8237" y="15837"/>
                  </a:cubicBezTo>
                  <a:cubicBezTo>
                    <a:pt x="8176" y="15411"/>
                    <a:pt x="7903" y="14985"/>
                    <a:pt x="7538" y="14651"/>
                  </a:cubicBezTo>
                  <a:cubicBezTo>
                    <a:pt x="7143" y="14317"/>
                    <a:pt x="6626" y="14043"/>
                    <a:pt x="6110" y="13800"/>
                  </a:cubicBezTo>
                  <a:cubicBezTo>
                    <a:pt x="5562" y="13587"/>
                    <a:pt x="4955" y="13375"/>
                    <a:pt x="4407" y="13010"/>
                  </a:cubicBezTo>
                  <a:cubicBezTo>
                    <a:pt x="3860" y="12645"/>
                    <a:pt x="3435" y="12068"/>
                    <a:pt x="3192" y="11429"/>
                  </a:cubicBezTo>
                  <a:cubicBezTo>
                    <a:pt x="2918" y="10761"/>
                    <a:pt x="2827" y="10001"/>
                    <a:pt x="2827" y="9271"/>
                  </a:cubicBezTo>
                  <a:cubicBezTo>
                    <a:pt x="2888" y="7721"/>
                    <a:pt x="3313" y="6323"/>
                    <a:pt x="3404" y="4985"/>
                  </a:cubicBezTo>
                  <a:cubicBezTo>
                    <a:pt x="3526" y="3648"/>
                    <a:pt x="3344" y="2371"/>
                    <a:pt x="2766" y="1490"/>
                  </a:cubicBezTo>
                  <a:cubicBezTo>
                    <a:pt x="2219" y="639"/>
                    <a:pt x="1429" y="213"/>
                    <a:pt x="881" y="92"/>
                  </a:cubicBezTo>
                  <a:cubicBezTo>
                    <a:pt x="608" y="0"/>
                    <a:pt x="365" y="0"/>
                    <a:pt x="21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4"/>
            <p:cNvSpPr/>
            <p:nvPr/>
          </p:nvSpPr>
          <p:spPr>
            <a:xfrm>
              <a:off x="4973775" y="2089900"/>
              <a:ext cx="591200" cy="178350"/>
            </a:xfrm>
            <a:custGeom>
              <a:rect b="b" l="l" r="r" t="t"/>
              <a:pathLst>
                <a:path extrusionOk="0" h="7134" w="23648">
                  <a:moveTo>
                    <a:pt x="2448" y="1"/>
                  </a:moveTo>
                  <a:cubicBezTo>
                    <a:pt x="1972" y="1"/>
                    <a:pt x="1354" y="149"/>
                    <a:pt x="790" y="642"/>
                  </a:cubicBezTo>
                  <a:cubicBezTo>
                    <a:pt x="304" y="1189"/>
                    <a:pt x="0" y="2071"/>
                    <a:pt x="91" y="3044"/>
                  </a:cubicBezTo>
                  <a:cubicBezTo>
                    <a:pt x="152" y="3986"/>
                    <a:pt x="669" y="5019"/>
                    <a:pt x="1550" y="5749"/>
                  </a:cubicBezTo>
                  <a:cubicBezTo>
                    <a:pt x="2432" y="6478"/>
                    <a:pt x="3617" y="6934"/>
                    <a:pt x="4863" y="7086"/>
                  </a:cubicBezTo>
                  <a:cubicBezTo>
                    <a:pt x="5205" y="7119"/>
                    <a:pt x="5552" y="7134"/>
                    <a:pt x="5901" y="7134"/>
                  </a:cubicBezTo>
                  <a:cubicBezTo>
                    <a:pt x="6857" y="7134"/>
                    <a:pt x="7836" y="7021"/>
                    <a:pt x="8815" y="6843"/>
                  </a:cubicBezTo>
                  <a:cubicBezTo>
                    <a:pt x="11003" y="6417"/>
                    <a:pt x="12979" y="5566"/>
                    <a:pt x="14620" y="4594"/>
                  </a:cubicBezTo>
                  <a:cubicBezTo>
                    <a:pt x="15441" y="4107"/>
                    <a:pt x="16231" y="3651"/>
                    <a:pt x="17022" y="3347"/>
                  </a:cubicBezTo>
                  <a:cubicBezTo>
                    <a:pt x="17812" y="3013"/>
                    <a:pt x="18602" y="2892"/>
                    <a:pt x="19301" y="2861"/>
                  </a:cubicBezTo>
                  <a:cubicBezTo>
                    <a:pt x="20730" y="2861"/>
                    <a:pt x="21885" y="3287"/>
                    <a:pt x="22584" y="3651"/>
                  </a:cubicBezTo>
                  <a:cubicBezTo>
                    <a:pt x="23253" y="4001"/>
                    <a:pt x="23588" y="4322"/>
                    <a:pt x="23642" y="4322"/>
                  </a:cubicBezTo>
                  <a:cubicBezTo>
                    <a:pt x="23645" y="4322"/>
                    <a:pt x="23647" y="4321"/>
                    <a:pt x="23648" y="4320"/>
                  </a:cubicBezTo>
                  <a:cubicBezTo>
                    <a:pt x="23648" y="4320"/>
                    <a:pt x="23314" y="3986"/>
                    <a:pt x="22614" y="3591"/>
                  </a:cubicBezTo>
                  <a:cubicBezTo>
                    <a:pt x="21915" y="3196"/>
                    <a:pt x="20760" y="2740"/>
                    <a:pt x="19301" y="2740"/>
                  </a:cubicBezTo>
                  <a:cubicBezTo>
                    <a:pt x="18572" y="2740"/>
                    <a:pt x="17751" y="2861"/>
                    <a:pt x="16961" y="3196"/>
                  </a:cubicBezTo>
                  <a:cubicBezTo>
                    <a:pt x="16140" y="3499"/>
                    <a:pt x="15350" y="3955"/>
                    <a:pt x="14529" y="4442"/>
                  </a:cubicBezTo>
                  <a:cubicBezTo>
                    <a:pt x="12888" y="5414"/>
                    <a:pt x="10942" y="6235"/>
                    <a:pt x="8784" y="6630"/>
                  </a:cubicBezTo>
                  <a:cubicBezTo>
                    <a:pt x="7817" y="6806"/>
                    <a:pt x="6850" y="6934"/>
                    <a:pt x="5929" y="6934"/>
                  </a:cubicBezTo>
                  <a:cubicBezTo>
                    <a:pt x="5576" y="6934"/>
                    <a:pt x="5230" y="6915"/>
                    <a:pt x="4894" y="6873"/>
                  </a:cubicBezTo>
                  <a:cubicBezTo>
                    <a:pt x="3648" y="6752"/>
                    <a:pt x="2492" y="6326"/>
                    <a:pt x="1672" y="5597"/>
                  </a:cubicBezTo>
                  <a:cubicBezTo>
                    <a:pt x="821" y="4898"/>
                    <a:pt x="304" y="3955"/>
                    <a:pt x="243" y="3013"/>
                  </a:cubicBezTo>
                  <a:cubicBezTo>
                    <a:pt x="152" y="2101"/>
                    <a:pt x="426" y="1281"/>
                    <a:pt x="882" y="733"/>
                  </a:cubicBezTo>
                  <a:cubicBezTo>
                    <a:pt x="1439" y="227"/>
                    <a:pt x="2080" y="79"/>
                    <a:pt x="2543" y="79"/>
                  </a:cubicBezTo>
                  <a:cubicBezTo>
                    <a:pt x="2635" y="79"/>
                    <a:pt x="2720" y="85"/>
                    <a:pt x="2796" y="95"/>
                  </a:cubicBezTo>
                  <a:cubicBezTo>
                    <a:pt x="3283" y="156"/>
                    <a:pt x="3526" y="308"/>
                    <a:pt x="3526" y="308"/>
                  </a:cubicBezTo>
                  <a:cubicBezTo>
                    <a:pt x="3556" y="278"/>
                    <a:pt x="3496" y="247"/>
                    <a:pt x="3374" y="217"/>
                  </a:cubicBezTo>
                  <a:cubicBezTo>
                    <a:pt x="3313" y="186"/>
                    <a:pt x="3222" y="156"/>
                    <a:pt x="3131" y="126"/>
                  </a:cubicBezTo>
                  <a:cubicBezTo>
                    <a:pt x="3040" y="95"/>
                    <a:pt x="2948" y="65"/>
                    <a:pt x="2827" y="34"/>
                  </a:cubicBezTo>
                  <a:cubicBezTo>
                    <a:pt x="2716" y="14"/>
                    <a:pt x="2588" y="1"/>
                    <a:pt x="244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4"/>
            <p:cNvSpPr/>
            <p:nvPr/>
          </p:nvSpPr>
          <p:spPr>
            <a:xfrm>
              <a:off x="5116625" y="2014000"/>
              <a:ext cx="460525" cy="182400"/>
            </a:xfrm>
            <a:custGeom>
              <a:rect b="b" l="l" r="r" t="t"/>
              <a:pathLst>
                <a:path extrusionOk="0" h="7296" w="18421">
                  <a:moveTo>
                    <a:pt x="61" y="0"/>
                  </a:moveTo>
                  <a:cubicBezTo>
                    <a:pt x="61" y="1"/>
                    <a:pt x="0" y="335"/>
                    <a:pt x="183" y="912"/>
                  </a:cubicBezTo>
                  <a:cubicBezTo>
                    <a:pt x="365" y="1459"/>
                    <a:pt x="851" y="2219"/>
                    <a:pt x="1763" y="2797"/>
                  </a:cubicBezTo>
                  <a:cubicBezTo>
                    <a:pt x="2219" y="3070"/>
                    <a:pt x="2736" y="3314"/>
                    <a:pt x="3344" y="3466"/>
                  </a:cubicBezTo>
                  <a:cubicBezTo>
                    <a:pt x="3749" y="3547"/>
                    <a:pt x="4182" y="3587"/>
                    <a:pt x="4632" y="3587"/>
                  </a:cubicBezTo>
                  <a:cubicBezTo>
                    <a:pt x="4857" y="3587"/>
                    <a:pt x="5087" y="3577"/>
                    <a:pt x="5320" y="3557"/>
                  </a:cubicBezTo>
                  <a:cubicBezTo>
                    <a:pt x="6718" y="3466"/>
                    <a:pt x="8177" y="2979"/>
                    <a:pt x="9727" y="2584"/>
                  </a:cubicBezTo>
                  <a:cubicBezTo>
                    <a:pt x="10699" y="2331"/>
                    <a:pt x="11672" y="2153"/>
                    <a:pt x="12596" y="2153"/>
                  </a:cubicBezTo>
                  <a:cubicBezTo>
                    <a:pt x="13117" y="2153"/>
                    <a:pt x="13622" y="2210"/>
                    <a:pt x="14104" y="2341"/>
                  </a:cubicBezTo>
                  <a:cubicBezTo>
                    <a:pt x="15411" y="2675"/>
                    <a:pt x="16444" y="3466"/>
                    <a:pt x="17083" y="4256"/>
                  </a:cubicBezTo>
                  <a:cubicBezTo>
                    <a:pt x="17721" y="5046"/>
                    <a:pt x="18055" y="5836"/>
                    <a:pt x="18207" y="6414"/>
                  </a:cubicBezTo>
                  <a:cubicBezTo>
                    <a:pt x="18359" y="6961"/>
                    <a:pt x="18390" y="7295"/>
                    <a:pt x="18420" y="7295"/>
                  </a:cubicBezTo>
                  <a:cubicBezTo>
                    <a:pt x="18420" y="7295"/>
                    <a:pt x="18420" y="7204"/>
                    <a:pt x="18390" y="7052"/>
                  </a:cubicBezTo>
                  <a:cubicBezTo>
                    <a:pt x="18390" y="6900"/>
                    <a:pt x="18359" y="6657"/>
                    <a:pt x="18299" y="6383"/>
                  </a:cubicBezTo>
                  <a:cubicBezTo>
                    <a:pt x="18147" y="5806"/>
                    <a:pt x="17843" y="5016"/>
                    <a:pt x="17174" y="4165"/>
                  </a:cubicBezTo>
                  <a:cubicBezTo>
                    <a:pt x="16536" y="3344"/>
                    <a:pt x="15502" y="2493"/>
                    <a:pt x="14134" y="2128"/>
                  </a:cubicBezTo>
                  <a:cubicBezTo>
                    <a:pt x="13642" y="1997"/>
                    <a:pt x="13122" y="1940"/>
                    <a:pt x="12586" y="1940"/>
                  </a:cubicBezTo>
                  <a:cubicBezTo>
                    <a:pt x="11636" y="1940"/>
                    <a:pt x="10639" y="2118"/>
                    <a:pt x="9666" y="2371"/>
                  </a:cubicBezTo>
                  <a:cubicBezTo>
                    <a:pt x="8116" y="2766"/>
                    <a:pt x="6687" y="3253"/>
                    <a:pt x="5320" y="3374"/>
                  </a:cubicBezTo>
                  <a:cubicBezTo>
                    <a:pt x="5087" y="3395"/>
                    <a:pt x="4860" y="3405"/>
                    <a:pt x="4640" y="3405"/>
                  </a:cubicBezTo>
                  <a:cubicBezTo>
                    <a:pt x="4198" y="3405"/>
                    <a:pt x="3780" y="3364"/>
                    <a:pt x="3374" y="3283"/>
                  </a:cubicBezTo>
                  <a:cubicBezTo>
                    <a:pt x="2797" y="3162"/>
                    <a:pt x="2280" y="2949"/>
                    <a:pt x="1824" y="2675"/>
                  </a:cubicBezTo>
                  <a:cubicBezTo>
                    <a:pt x="943" y="2128"/>
                    <a:pt x="456" y="1399"/>
                    <a:pt x="244" y="882"/>
                  </a:cubicBezTo>
                  <a:cubicBezTo>
                    <a:pt x="61" y="335"/>
                    <a:pt x="61" y="1"/>
                    <a:pt x="6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34"/>
            <p:cNvSpPr/>
            <p:nvPr/>
          </p:nvSpPr>
          <p:spPr>
            <a:xfrm>
              <a:off x="5163725" y="2630150"/>
              <a:ext cx="75275" cy="62750"/>
            </a:xfrm>
            <a:custGeom>
              <a:rect b="b" l="l" r="r" t="t"/>
              <a:pathLst>
                <a:path extrusionOk="0" h="2510" w="3011">
                  <a:moveTo>
                    <a:pt x="2380" y="1"/>
                  </a:moveTo>
                  <a:cubicBezTo>
                    <a:pt x="2284" y="1"/>
                    <a:pt x="2186" y="18"/>
                    <a:pt x="2098" y="36"/>
                  </a:cubicBezTo>
                  <a:cubicBezTo>
                    <a:pt x="1399" y="157"/>
                    <a:pt x="700" y="279"/>
                    <a:pt x="1" y="431"/>
                  </a:cubicBezTo>
                  <a:lnTo>
                    <a:pt x="92" y="583"/>
                  </a:lnTo>
                  <a:cubicBezTo>
                    <a:pt x="183" y="947"/>
                    <a:pt x="244" y="1343"/>
                    <a:pt x="426" y="1707"/>
                  </a:cubicBezTo>
                  <a:cubicBezTo>
                    <a:pt x="578" y="2072"/>
                    <a:pt x="882" y="2376"/>
                    <a:pt x="1278" y="2467"/>
                  </a:cubicBezTo>
                  <a:cubicBezTo>
                    <a:pt x="1370" y="2496"/>
                    <a:pt x="1466" y="2509"/>
                    <a:pt x="1562" y="2509"/>
                  </a:cubicBezTo>
                  <a:cubicBezTo>
                    <a:pt x="1876" y="2509"/>
                    <a:pt x="2193" y="2366"/>
                    <a:pt x="2402" y="2133"/>
                  </a:cubicBezTo>
                  <a:cubicBezTo>
                    <a:pt x="2706" y="1829"/>
                    <a:pt x="2889" y="1434"/>
                    <a:pt x="2949" y="1008"/>
                  </a:cubicBezTo>
                  <a:cubicBezTo>
                    <a:pt x="3010" y="644"/>
                    <a:pt x="2949" y="157"/>
                    <a:pt x="2585" y="36"/>
                  </a:cubicBezTo>
                  <a:cubicBezTo>
                    <a:pt x="2520" y="10"/>
                    <a:pt x="2451" y="1"/>
                    <a:pt x="2380" y="1"/>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34"/>
            <p:cNvSpPr/>
            <p:nvPr/>
          </p:nvSpPr>
          <p:spPr>
            <a:xfrm>
              <a:off x="5156125" y="2628000"/>
              <a:ext cx="91225" cy="67650"/>
            </a:xfrm>
            <a:custGeom>
              <a:rect b="b" l="l" r="r" t="t"/>
              <a:pathLst>
                <a:path extrusionOk="0" h="2706" w="3649">
                  <a:moveTo>
                    <a:pt x="3041" y="0"/>
                  </a:moveTo>
                  <a:cubicBezTo>
                    <a:pt x="2889" y="0"/>
                    <a:pt x="2767" y="0"/>
                    <a:pt x="2645" y="30"/>
                  </a:cubicBezTo>
                  <a:cubicBezTo>
                    <a:pt x="2524" y="30"/>
                    <a:pt x="2433" y="61"/>
                    <a:pt x="2311" y="61"/>
                  </a:cubicBezTo>
                  <a:cubicBezTo>
                    <a:pt x="1855" y="122"/>
                    <a:pt x="1430" y="152"/>
                    <a:pt x="1095" y="213"/>
                  </a:cubicBezTo>
                  <a:cubicBezTo>
                    <a:pt x="427" y="304"/>
                    <a:pt x="1" y="395"/>
                    <a:pt x="1" y="426"/>
                  </a:cubicBezTo>
                  <a:cubicBezTo>
                    <a:pt x="1" y="461"/>
                    <a:pt x="147" y="476"/>
                    <a:pt x="409" y="476"/>
                  </a:cubicBezTo>
                  <a:cubicBezTo>
                    <a:pt x="593" y="476"/>
                    <a:pt x="836" y="469"/>
                    <a:pt x="1126" y="456"/>
                  </a:cubicBezTo>
                  <a:cubicBezTo>
                    <a:pt x="1460" y="456"/>
                    <a:pt x="1886" y="426"/>
                    <a:pt x="2341" y="395"/>
                  </a:cubicBezTo>
                  <a:cubicBezTo>
                    <a:pt x="2463" y="365"/>
                    <a:pt x="2585" y="365"/>
                    <a:pt x="2676" y="365"/>
                  </a:cubicBezTo>
                  <a:cubicBezTo>
                    <a:pt x="2797" y="334"/>
                    <a:pt x="2949" y="334"/>
                    <a:pt x="3041" y="334"/>
                  </a:cubicBezTo>
                  <a:cubicBezTo>
                    <a:pt x="3101" y="334"/>
                    <a:pt x="3101" y="334"/>
                    <a:pt x="3162" y="456"/>
                  </a:cubicBezTo>
                  <a:cubicBezTo>
                    <a:pt x="3193" y="547"/>
                    <a:pt x="3223" y="669"/>
                    <a:pt x="3223" y="790"/>
                  </a:cubicBezTo>
                  <a:cubicBezTo>
                    <a:pt x="3284" y="1246"/>
                    <a:pt x="3101" y="1702"/>
                    <a:pt x="2797" y="2006"/>
                  </a:cubicBezTo>
                  <a:cubicBezTo>
                    <a:pt x="2524" y="2310"/>
                    <a:pt x="2129" y="2432"/>
                    <a:pt x="1825" y="2462"/>
                  </a:cubicBezTo>
                  <a:cubicBezTo>
                    <a:pt x="1793" y="2464"/>
                    <a:pt x="1762" y="2464"/>
                    <a:pt x="1731" y="2464"/>
                  </a:cubicBezTo>
                  <a:cubicBezTo>
                    <a:pt x="1183" y="2464"/>
                    <a:pt x="880" y="2241"/>
                    <a:pt x="784" y="2241"/>
                  </a:cubicBezTo>
                  <a:cubicBezTo>
                    <a:pt x="774" y="2241"/>
                    <a:pt x="766" y="2244"/>
                    <a:pt x="761" y="2249"/>
                  </a:cubicBezTo>
                  <a:cubicBezTo>
                    <a:pt x="761" y="2280"/>
                    <a:pt x="822" y="2371"/>
                    <a:pt x="1004" y="2462"/>
                  </a:cubicBezTo>
                  <a:cubicBezTo>
                    <a:pt x="1186" y="2584"/>
                    <a:pt x="1460" y="2705"/>
                    <a:pt x="1825" y="2705"/>
                  </a:cubicBezTo>
                  <a:cubicBezTo>
                    <a:pt x="2189" y="2705"/>
                    <a:pt x="2676" y="2584"/>
                    <a:pt x="3041" y="2249"/>
                  </a:cubicBezTo>
                  <a:cubicBezTo>
                    <a:pt x="3405" y="1885"/>
                    <a:pt x="3648" y="1337"/>
                    <a:pt x="3588" y="760"/>
                  </a:cubicBezTo>
                  <a:cubicBezTo>
                    <a:pt x="3557" y="608"/>
                    <a:pt x="3527" y="456"/>
                    <a:pt x="3466" y="334"/>
                  </a:cubicBezTo>
                  <a:cubicBezTo>
                    <a:pt x="3436" y="243"/>
                    <a:pt x="3405" y="152"/>
                    <a:pt x="3314" y="91"/>
                  </a:cubicBezTo>
                  <a:cubicBezTo>
                    <a:pt x="3223" y="0"/>
                    <a:pt x="3132" y="0"/>
                    <a:pt x="304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34"/>
            <p:cNvSpPr/>
            <p:nvPr/>
          </p:nvSpPr>
          <p:spPr>
            <a:xfrm>
              <a:off x="5118900" y="2838475"/>
              <a:ext cx="198350" cy="51600"/>
            </a:xfrm>
            <a:custGeom>
              <a:rect b="b" l="l" r="r" t="t"/>
              <a:pathLst>
                <a:path extrusionOk="0" h="2064" w="7934">
                  <a:moveTo>
                    <a:pt x="396" y="1"/>
                  </a:moveTo>
                  <a:lnTo>
                    <a:pt x="1" y="1855"/>
                  </a:lnTo>
                  <a:cubicBezTo>
                    <a:pt x="829" y="2002"/>
                    <a:pt x="1597" y="2063"/>
                    <a:pt x="2302" y="2063"/>
                  </a:cubicBezTo>
                  <a:cubicBezTo>
                    <a:pt x="5967" y="2063"/>
                    <a:pt x="7934" y="396"/>
                    <a:pt x="7934" y="396"/>
                  </a:cubicBezTo>
                  <a:lnTo>
                    <a:pt x="7934" y="396"/>
                  </a:lnTo>
                  <a:cubicBezTo>
                    <a:pt x="6943" y="680"/>
                    <a:pt x="5944" y="784"/>
                    <a:pt x="5011" y="784"/>
                  </a:cubicBezTo>
                  <a:cubicBezTo>
                    <a:pt x="2453" y="784"/>
                    <a:pt x="396" y="1"/>
                    <a:pt x="396" y="1"/>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34"/>
            <p:cNvSpPr/>
            <p:nvPr/>
          </p:nvSpPr>
          <p:spPr>
            <a:xfrm>
              <a:off x="4884850" y="4076750"/>
              <a:ext cx="389850" cy="123575"/>
            </a:xfrm>
            <a:custGeom>
              <a:rect b="b" l="l" r="r" t="t"/>
              <a:pathLst>
                <a:path extrusionOk="0" h="4943" w="15594">
                  <a:moveTo>
                    <a:pt x="3264" y="1"/>
                  </a:moveTo>
                  <a:cubicBezTo>
                    <a:pt x="2976" y="1"/>
                    <a:pt x="2706" y="14"/>
                    <a:pt x="2463" y="14"/>
                  </a:cubicBezTo>
                  <a:cubicBezTo>
                    <a:pt x="2068" y="14"/>
                    <a:pt x="1733" y="75"/>
                    <a:pt x="1429" y="75"/>
                  </a:cubicBezTo>
                  <a:cubicBezTo>
                    <a:pt x="1125" y="106"/>
                    <a:pt x="882" y="136"/>
                    <a:pt x="669" y="166"/>
                  </a:cubicBezTo>
                  <a:cubicBezTo>
                    <a:pt x="244" y="227"/>
                    <a:pt x="1" y="288"/>
                    <a:pt x="31" y="288"/>
                  </a:cubicBezTo>
                  <a:cubicBezTo>
                    <a:pt x="31" y="297"/>
                    <a:pt x="49" y="301"/>
                    <a:pt x="86" y="301"/>
                  </a:cubicBezTo>
                  <a:cubicBezTo>
                    <a:pt x="174" y="301"/>
                    <a:pt x="369" y="279"/>
                    <a:pt x="669" y="258"/>
                  </a:cubicBezTo>
                  <a:cubicBezTo>
                    <a:pt x="882" y="227"/>
                    <a:pt x="1156" y="197"/>
                    <a:pt x="1460" y="197"/>
                  </a:cubicBezTo>
                  <a:cubicBezTo>
                    <a:pt x="1653" y="175"/>
                    <a:pt x="1892" y="154"/>
                    <a:pt x="2145" y="154"/>
                  </a:cubicBezTo>
                  <a:cubicBezTo>
                    <a:pt x="2249" y="154"/>
                    <a:pt x="2356" y="157"/>
                    <a:pt x="2463" y="166"/>
                  </a:cubicBezTo>
                  <a:cubicBezTo>
                    <a:pt x="2858" y="166"/>
                    <a:pt x="3253" y="166"/>
                    <a:pt x="3709" y="197"/>
                  </a:cubicBezTo>
                  <a:cubicBezTo>
                    <a:pt x="4135" y="197"/>
                    <a:pt x="4621" y="258"/>
                    <a:pt x="5107" y="318"/>
                  </a:cubicBezTo>
                  <a:cubicBezTo>
                    <a:pt x="6110" y="440"/>
                    <a:pt x="7205" y="653"/>
                    <a:pt x="8299" y="987"/>
                  </a:cubicBezTo>
                  <a:cubicBezTo>
                    <a:pt x="9393" y="1321"/>
                    <a:pt x="10426" y="1747"/>
                    <a:pt x="11308" y="2172"/>
                  </a:cubicBezTo>
                  <a:cubicBezTo>
                    <a:pt x="11764" y="2385"/>
                    <a:pt x="12189" y="2598"/>
                    <a:pt x="12585" y="2841"/>
                  </a:cubicBezTo>
                  <a:cubicBezTo>
                    <a:pt x="12949" y="3054"/>
                    <a:pt x="13314" y="3297"/>
                    <a:pt x="13618" y="3480"/>
                  </a:cubicBezTo>
                  <a:cubicBezTo>
                    <a:pt x="13952" y="3692"/>
                    <a:pt x="14196" y="3905"/>
                    <a:pt x="14439" y="4087"/>
                  </a:cubicBezTo>
                  <a:cubicBezTo>
                    <a:pt x="14712" y="4239"/>
                    <a:pt x="14895" y="4422"/>
                    <a:pt x="15077" y="4543"/>
                  </a:cubicBezTo>
                  <a:cubicBezTo>
                    <a:pt x="15355" y="4794"/>
                    <a:pt x="15557" y="4942"/>
                    <a:pt x="15589" y="4942"/>
                  </a:cubicBezTo>
                  <a:cubicBezTo>
                    <a:pt x="15592" y="4942"/>
                    <a:pt x="15594" y="4941"/>
                    <a:pt x="15594" y="4938"/>
                  </a:cubicBezTo>
                  <a:cubicBezTo>
                    <a:pt x="15594" y="4938"/>
                    <a:pt x="15411" y="4787"/>
                    <a:pt x="15107" y="4483"/>
                  </a:cubicBezTo>
                  <a:cubicBezTo>
                    <a:pt x="14955" y="4361"/>
                    <a:pt x="14773" y="4179"/>
                    <a:pt x="14530" y="3996"/>
                  </a:cubicBezTo>
                  <a:cubicBezTo>
                    <a:pt x="14287" y="3814"/>
                    <a:pt x="14013" y="3601"/>
                    <a:pt x="13709" y="3388"/>
                  </a:cubicBezTo>
                  <a:cubicBezTo>
                    <a:pt x="13375" y="3145"/>
                    <a:pt x="13040" y="2932"/>
                    <a:pt x="12645" y="2689"/>
                  </a:cubicBezTo>
                  <a:cubicBezTo>
                    <a:pt x="12281" y="2446"/>
                    <a:pt x="11855" y="2233"/>
                    <a:pt x="11399" y="1990"/>
                  </a:cubicBezTo>
                  <a:cubicBezTo>
                    <a:pt x="10487" y="1565"/>
                    <a:pt x="9454" y="1139"/>
                    <a:pt x="8360" y="805"/>
                  </a:cubicBezTo>
                  <a:cubicBezTo>
                    <a:pt x="7235" y="470"/>
                    <a:pt x="6141" y="258"/>
                    <a:pt x="5138" y="136"/>
                  </a:cubicBezTo>
                  <a:cubicBezTo>
                    <a:pt x="4621" y="75"/>
                    <a:pt x="4165" y="14"/>
                    <a:pt x="3709" y="14"/>
                  </a:cubicBezTo>
                  <a:cubicBezTo>
                    <a:pt x="3557" y="4"/>
                    <a:pt x="3408" y="1"/>
                    <a:pt x="32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34"/>
            <p:cNvSpPr/>
            <p:nvPr/>
          </p:nvSpPr>
          <p:spPr>
            <a:xfrm>
              <a:off x="5080900" y="3020100"/>
              <a:ext cx="25" cy="25"/>
            </a:xfrm>
            <a:custGeom>
              <a:rect b="b" l="l" r="r" t="t"/>
              <a:pathLst>
                <a:path extrusionOk="0" fill="none" h="1" w="1">
                  <a:moveTo>
                    <a:pt x="1" y="0"/>
                  </a:moveTo>
                  <a:close/>
                </a:path>
              </a:pathLst>
            </a:custGeom>
            <a:noFill/>
            <a:ln cap="flat" cmpd="sng" w="750">
              <a:solidFill>
                <a:schemeClr val="dk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4"/>
            <p:cNvSpPr/>
            <p:nvPr/>
          </p:nvSpPr>
          <p:spPr>
            <a:xfrm>
              <a:off x="4085450" y="3112050"/>
              <a:ext cx="833625" cy="1113925"/>
            </a:xfrm>
            <a:custGeom>
              <a:rect b="b" l="l" r="r" t="t"/>
              <a:pathLst>
                <a:path extrusionOk="0" h="44557" w="33345">
                  <a:moveTo>
                    <a:pt x="33345" y="0"/>
                  </a:moveTo>
                  <a:cubicBezTo>
                    <a:pt x="30974" y="578"/>
                    <a:pt x="29545" y="5441"/>
                    <a:pt x="28360" y="10517"/>
                  </a:cubicBezTo>
                  <a:lnTo>
                    <a:pt x="25229" y="24013"/>
                  </a:lnTo>
                  <a:lnTo>
                    <a:pt x="8116" y="3465"/>
                  </a:lnTo>
                  <a:cubicBezTo>
                    <a:pt x="7447" y="3891"/>
                    <a:pt x="882" y="12341"/>
                    <a:pt x="426" y="13222"/>
                  </a:cubicBezTo>
                  <a:cubicBezTo>
                    <a:pt x="0" y="14073"/>
                    <a:pt x="10730" y="33253"/>
                    <a:pt x="10730" y="33253"/>
                  </a:cubicBezTo>
                  <a:cubicBezTo>
                    <a:pt x="10730" y="33253"/>
                    <a:pt x="15320" y="42068"/>
                    <a:pt x="17873" y="43344"/>
                  </a:cubicBezTo>
                  <a:cubicBezTo>
                    <a:pt x="19628" y="44215"/>
                    <a:pt x="21302" y="44556"/>
                    <a:pt x="22847" y="44556"/>
                  </a:cubicBezTo>
                  <a:cubicBezTo>
                    <a:pt x="28417" y="44556"/>
                    <a:pt x="32311" y="40122"/>
                    <a:pt x="32311" y="40122"/>
                  </a:cubicBezTo>
                  <a:lnTo>
                    <a:pt x="33345" y="1550"/>
                  </a:lnTo>
                  <a:lnTo>
                    <a:pt x="333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4"/>
            <p:cNvSpPr/>
            <p:nvPr/>
          </p:nvSpPr>
          <p:spPr>
            <a:xfrm>
              <a:off x="4882575" y="2995850"/>
              <a:ext cx="1287275" cy="1465025"/>
            </a:xfrm>
            <a:custGeom>
              <a:rect b="b" l="l" r="r" t="t"/>
              <a:pathLst>
                <a:path extrusionOk="0" h="58601" w="51491">
                  <a:moveTo>
                    <a:pt x="14177" y="0"/>
                  </a:moveTo>
                  <a:cubicBezTo>
                    <a:pt x="11348" y="0"/>
                    <a:pt x="8728" y="246"/>
                    <a:pt x="7356" y="1001"/>
                  </a:cubicBezTo>
                  <a:cubicBezTo>
                    <a:pt x="1034" y="4496"/>
                    <a:pt x="608" y="5043"/>
                    <a:pt x="608" y="5043"/>
                  </a:cubicBezTo>
                  <a:lnTo>
                    <a:pt x="244" y="40667"/>
                  </a:lnTo>
                  <a:lnTo>
                    <a:pt x="1" y="58600"/>
                  </a:lnTo>
                  <a:lnTo>
                    <a:pt x="36719" y="57992"/>
                  </a:lnTo>
                  <a:lnTo>
                    <a:pt x="35715" y="46077"/>
                  </a:lnTo>
                  <a:lnTo>
                    <a:pt x="34560" y="37749"/>
                  </a:lnTo>
                  <a:lnTo>
                    <a:pt x="36931" y="42886"/>
                  </a:lnTo>
                  <a:lnTo>
                    <a:pt x="51491" y="43190"/>
                  </a:lnTo>
                  <a:cubicBezTo>
                    <a:pt x="51491" y="43190"/>
                    <a:pt x="42950" y="18265"/>
                    <a:pt x="41795" y="14891"/>
                  </a:cubicBezTo>
                  <a:cubicBezTo>
                    <a:pt x="38573" y="5621"/>
                    <a:pt x="31612" y="2034"/>
                    <a:pt x="25411" y="849"/>
                  </a:cubicBezTo>
                  <a:cubicBezTo>
                    <a:pt x="25411" y="849"/>
                    <a:pt x="19435" y="0"/>
                    <a:pt x="141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4"/>
            <p:cNvSpPr/>
            <p:nvPr/>
          </p:nvSpPr>
          <p:spPr>
            <a:xfrm>
              <a:off x="5066475" y="2891625"/>
              <a:ext cx="456725" cy="356450"/>
            </a:xfrm>
            <a:custGeom>
              <a:rect b="b" l="l" r="r" t="t"/>
              <a:pathLst>
                <a:path extrusionOk="0" h="14258" w="18269">
                  <a:moveTo>
                    <a:pt x="2162" y="0"/>
                  </a:moveTo>
                  <a:cubicBezTo>
                    <a:pt x="1730" y="0"/>
                    <a:pt x="1364" y="326"/>
                    <a:pt x="1277" y="762"/>
                  </a:cubicBezTo>
                  <a:lnTo>
                    <a:pt x="122" y="8270"/>
                  </a:lnTo>
                  <a:lnTo>
                    <a:pt x="0" y="9030"/>
                  </a:lnTo>
                  <a:lnTo>
                    <a:pt x="6870" y="14258"/>
                  </a:lnTo>
                  <a:lnTo>
                    <a:pt x="13374" y="13255"/>
                  </a:lnTo>
                  <a:lnTo>
                    <a:pt x="17873" y="7358"/>
                  </a:lnTo>
                  <a:lnTo>
                    <a:pt x="18207" y="3011"/>
                  </a:lnTo>
                  <a:cubicBezTo>
                    <a:pt x="18268" y="2100"/>
                    <a:pt x="17599" y="1309"/>
                    <a:pt x="16688" y="1218"/>
                  </a:cubicBezTo>
                  <a:lnTo>
                    <a:pt x="2219" y="2"/>
                  </a:lnTo>
                  <a:cubicBezTo>
                    <a:pt x="2200" y="1"/>
                    <a:pt x="2181" y="0"/>
                    <a:pt x="21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4"/>
            <p:cNvSpPr/>
            <p:nvPr/>
          </p:nvSpPr>
          <p:spPr>
            <a:xfrm>
              <a:off x="4882575" y="3470700"/>
              <a:ext cx="4575" cy="656575"/>
            </a:xfrm>
            <a:custGeom>
              <a:rect b="b" l="l" r="r" t="t"/>
              <a:pathLst>
                <a:path extrusionOk="0" h="26263" w="183">
                  <a:moveTo>
                    <a:pt x="92" y="1"/>
                  </a:moveTo>
                  <a:cubicBezTo>
                    <a:pt x="31" y="1"/>
                    <a:pt x="1" y="5867"/>
                    <a:pt x="1" y="13132"/>
                  </a:cubicBezTo>
                  <a:cubicBezTo>
                    <a:pt x="1" y="20366"/>
                    <a:pt x="31" y="26263"/>
                    <a:pt x="92" y="26263"/>
                  </a:cubicBezTo>
                  <a:cubicBezTo>
                    <a:pt x="153" y="26263"/>
                    <a:pt x="183" y="20396"/>
                    <a:pt x="183" y="13132"/>
                  </a:cubicBezTo>
                  <a:cubicBezTo>
                    <a:pt x="183" y="5867"/>
                    <a:pt x="153" y="1"/>
                    <a:pt x="9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4"/>
            <p:cNvSpPr/>
            <p:nvPr/>
          </p:nvSpPr>
          <p:spPr>
            <a:xfrm>
              <a:off x="5529250" y="3222225"/>
              <a:ext cx="284975" cy="876175"/>
            </a:xfrm>
            <a:custGeom>
              <a:rect b="b" l="l" r="r" t="t"/>
              <a:pathLst>
                <a:path extrusionOk="0" h="35047" w="11399">
                  <a:moveTo>
                    <a:pt x="1307" y="0"/>
                  </a:moveTo>
                  <a:cubicBezTo>
                    <a:pt x="1307" y="0"/>
                    <a:pt x="1277" y="0"/>
                    <a:pt x="1247" y="61"/>
                  </a:cubicBezTo>
                  <a:cubicBezTo>
                    <a:pt x="1186" y="122"/>
                    <a:pt x="1125" y="213"/>
                    <a:pt x="1064" y="304"/>
                  </a:cubicBezTo>
                  <a:cubicBezTo>
                    <a:pt x="1003" y="396"/>
                    <a:pt x="912" y="548"/>
                    <a:pt x="851" y="699"/>
                  </a:cubicBezTo>
                  <a:cubicBezTo>
                    <a:pt x="791" y="791"/>
                    <a:pt x="760" y="882"/>
                    <a:pt x="699" y="973"/>
                  </a:cubicBezTo>
                  <a:cubicBezTo>
                    <a:pt x="669" y="1064"/>
                    <a:pt x="639" y="1155"/>
                    <a:pt x="608" y="1277"/>
                  </a:cubicBezTo>
                  <a:cubicBezTo>
                    <a:pt x="243" y="2158"/>
                    <a:pt x="0" y="3557"/>
                    <a:pt x="31" y="5259"/>
                  </a:cubicBezTo>
                  <a:cubicBezTo>
                    <a:pt x="31" y="6110"/>
                    <a:pt x="91" y="7022"/>
                    <a:pt x="274" y="8025"/>
                  </a:cubicBezTo>
                  <a:cubicBezTo>
                    <a:pt x="426" y="8997"/>
                    <a:pt x="730" y="10061"/>
                    <a:pt x="1216" y="11064"/>
                  </a:cubicBezTo>
                  <a:cubicBezTo>
                    <a:pt x="2067" y="13131"/>
                    <a:pt x="3040" y="15411"/>
                    <a:pt x="4013" y="17812"/>
                  </a:cubicBezTo>
                  <a:cubicBezTo>
                    <a:pt x="6049" y="22554"/>
                    <a:pt x="7873" y="26870"/>
                    <a:pt x="9180" y="30001"/>
                  </a:cubicBezTo>
                  <a:cubicBezTo>
                    <a:pt x="9848" y="31551"/>
                    <a:pt x="10396" y="32797"/>
                    <a:pt x="10791" y="33679"/>
                  </a:cubicBezTo>
                  <a:cubicBezTo>
                    <a:pt x="10973" y="34104"/>
                    <a:pt x="11125" y="34439"/>
                    <a:pt x="11216" y="34682"/>
                  </a:cubicBezTo>
                  <a:cubicBezTo>
                    <a:pt x="11247" y="34803"/>
                    <a:pt x="11307" y="34895"/>
                    <a:pt x="11338" y="34955"/>
                  </a:cubicBezTo>
                  <a:cubicBezTo>
                    <a:pt x="11338" y="34864"/>
                    <a:pt x="11277" y="34773"/>
                    <a:pt x="11247" y="34682"/>
                  </a:cubicBezTo>
                  <a:cubicBezTo>
                    <a:pt x="11156" y="34439"/>
                    <a:pt x="11004" y="34104"/>
                    <a:pt x="10852" y="33679"/>
                  </a:cubicBezTo>
                  <a:cubicBezTo>
                    <a:pt x="10487" y="32767"/>
                    <a:pt x="9970" y="31521"/>
                    <a:pt x="9301" y="29940"/>
                  </a:cubicBezTo>
                  <a:cubicBezTo>
                    <a:pt x="7994" y="26809"/>
                    <a:pt x="6201" y="22493"/>
                    <a:pt x="4195" y="17721"/>
                  </a:cubicBezTo>
                  <a:cubicBezTo>
                    <a:pt x="3192" y="15350"/>
                    <a:pt x="2250" y="13070"/>
                    <a:pt x="1368" y="11004"/>
                  </a:cubicBezTo>
                  <a:cubicBezTo>
                    <a:pt x="426" y="8967"/>
                    <a:pt x="213" y="6931"/>
                    <a:pt x="152" y="5259"/>
                  </a:cubicBezTo>
                  <a:cubicBezTo>
                    <a:pt x="122" y="3557"/>
                    <a:pt x="365" y="2189"/>
                    <a:pt x="669" y="1307"/>
                  </a:cubicBezTo>
                  <a:cubicBezTo>
                    <a:pt x="973" y="426"/>
                    <a:pt x="1338" y="0"/>
                    <a:pt x="1307" y="0"/>
                  </a:cubicBezTo>
                  <a:close/>
                  <a:moveTo>
                    <a:pt x="11338" y="34955"/>
                  </a:moveTo>
                  <a:lnTo>
                    <a:pt x="11338" y="34955"/>
                  </a:lnTo>
                  <a:cubicBezTo>
                    <a:pt x="11368" y="35016"/>
                    <a:pt x="11368" y="35046"/>
                    <a:pt x="11368" y="35046"/>
                  </a:cubicBezTo>
                  <a:cubicBezTo>
                    <a:pt x="11399" y="35046"/>
                    <a:pt x="11368" y="35016"/>
                    <a:pt x="11338" y="34955"/>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4"/>
            <p:cNvSpPr/>
            <p:nvPr/>
          </p:nvSpPr>
          <p:spPr>
            <a:xfrm>
              <a:off x="4814175" y="3049725"/>
              <a:ext cx="816150" cy="324875"/>
            </a:xfrm>
            <a:custGeom>
              <a:rect b="b" l="l" r="r" t="t"/>
              <a:pathLst>
                <a:path extrusionOk="0" h="12995" w="32646">
                  <a:moveTo>
                    <a:pt x="11811" y="5688"/>
                  </a:moveTo>
                  <a:cubicBezTo>
                    <a:pt x="12795" y="6096"/>
                    <a:pt x="13739" y="6718"/>
                    <a:pt x="14469" y="7599"/>
                  </a:cubicBezTo>
                  <a:cubicBezTo>
                    <a:pt x="14743" y="7903"/>
                    <a:pt x="14986" y="8268"/>
                    <a:pt x="15168" y="8633"/>
                  </a:cubicBezTo>
                  <a:cubicBezTo>
                    <a:pt x="15351" y="8967"/>
                    <a:pt x="15472" y="9393"/>
                    <a:pt x="15533" y="9818"/>
                  </a:cubicBezTo>
                  <a:cubicBezTo>
                    <a:pt x="15624" y="10609"/>
                    <a:pt x="15533" y="11551"/>
                    <a:pt x="14956" y="12220"/>
                  </a:cubicBezTo>
                  <a:cubicBezTo>
                    <a:pt x="14682" y="12524"/>
                    <a:pt x="14287" y="12736"/>
                    <a:pt x="13831" y="12767"/>
                  </a:cubicBezTo>
                  <a:cubicBezTo>
                    <a:pt x="13744" y="12779"/>
                    <a:pt x="13657" y="12785"/>
                    <a:pt x="13571" y="12785"/>
                  </a:cubicBezTo>
                  <a:cubicBezTo>
                    <a:pt x="13233" y="12785"/>
                    <a:pt x="12899" y="12693"/>
                    <a:pt x="12585" y="12524"/>
                  </a:cubicBezTo>
                  <a:cubicBezTo>
                    <a:pt x="12190" y="12311"/>
                    <a:pt x="11825" y="12007"/>
                    <a:pt x="11551" y="11642"/>
                  </a:cubicBezTo>
                  <a:cubicBezTo>
                    <a:pt x="11278" y="11277"/>
                    <a:pt x="11065" y="10882"/>
                    <a:pt x="10913" y="10426"/>
                  </a:cubicBezTo>
                  <a:cubicBezTo>
                    <a:pt x="10639" y="9545"/>
                    <a:pt x="10639" y="8603"/>
                    <a:pt x="10883" y="7721"/>
                  </a:cubicBezTo>
                  <a:cubicBezTo>
                    <a:pt x="11061" y="6983"/>
                    <a:pt x="11388" y="6287"/>
                    <a:pt x="11811" y="5688"/>
                  </a:cubicBezTo>
                  <a:close/>
                  <a:moveTo>
                    <a:pt x="32646" y="1"/>
                  </a:moveTo>
                  <a:cubicBezTo>
                    <a:pt x="32645" y="1"/>
                    <a:pt x="32615" y="31"/>
                    <a:pt x="32524" y="61"/>
                  </a:cubicBezTo>
                  <a:cubicBezTo>
                    <a:pt x="32464" y="122"/>
                    <a:pt x="32342" y="213"/>
                    <a:pt x="32190" y="305"/>
                  </a:cubicBezTo>
                  <a:cubicBezTo>
                    <a:pt x="31916" y="548"/>
                    <a:pt x="31430" y="821"/>
                    <a:pt x="30792" y="1095"/>
                  </a:cubicBezTo>
                  <a:cubicBezTo>
                    <a:pt x="30153" y="1338"/>
                    <a:pt x="29333" y="1581"/>
                    <a:pt x="28360" y="1733"/>
                  </a:cubicBezTo>
                  <a:cubicBezTo>
                    <a:pt x="27387" y="1885"/>
                    <a:pt x="26293" y="1976"/>
                    <a:pt x="25047" y="2037"/>
                  </a:cubicBezTo>
                  <a:cubicBezTo>
                    <a:pt x="24424" y="2052"/>
                    <a:pt x="23770" y="2052"/>
                    <a:pt x="23090" y="2052"/>
                  </a:cubicBezTo>
                  <a:cubicBezTo>
                    <a:pt x="22410" y="2052"/>
                    <a:pt x="21703" y="2052"/>
                    <a:pt x="20974" y="2067"/>
                  </a:cubicBezTo>
                  <a:cubicBezTo>
                    <a:pt x="19515" y="2098"/>
                    <a:pt x="17934" y="2189"/>
                    <a:pt x="16323" y="2615"/>
                  </a:cubicBezTo>
                  <a:cubicBezTo>
                    <a:pt x="14743" y="3040"/>
                    <a:pt x="13101" y="3830"/>
                    <a:pt x="11916" y="5229"/>
                  </a:cubicBezTo>
                  <a:cubicBezTo>
                    <a:pt x="11849" y="5310"/>
                    <a:pt x="11783" y="5393"/>
                    <a:pt x="11720" y="5478"/>
                  </a:cubicBezTo>
                  <a:lnTo>
                    <a:pt x="11720" y="5478"/>
                  </a:lnTo>
                  <a:cubicBezTo>
                    <a:pt x="11351" y="5336"/>
                    <a:pt x="10978" y="5224"/>
                    <a:pt x="10609" y="5137"/>
                  </a:cubicBezTo>
                  <a:cubicBezTo>
                    <a:pt x="9959" y="4985"/>
                    <a:pt x="9309" y="4915"/>
                    <a:pt x="8682" y="4915"/>
                  </a:cubicBezTo>
                  <a:cubicBezTo>
                    <a:pt x="7931" y="4915"/>
                    <a:pt x="7213" y="5016"/>
                    <a:pt x="6566" y="5198"/>
                  </a:cubicBezTo>
                  <a:cubicBezTo>
                    <a:pt x="5351" y="5502"/>
                    <a:pt x="4317" y="6019"/>
                    <a:pt x="3496" y="6566"/>
                  </a:cubicBezTo>
                  <a:cubicBezTo>
                    <a:pt x="2645" y="7083"/>
                    <a:pt x="1977" y="7630"/>
                    <a:pt x="1460" y="8086"/>
                  </a:cubicBezTo>
                  <a:cubicBezTo>
                    <a:pt x="457" y="9028"/>
                    <a:pt x="1" y="9666"/>
                    <a:pt x="1" y="9666"/>
                  </a:cubicBezTo>
                  <a:cubicBezTo>
                    <a:pt x="1" y="9666"/>
                    <a:pt x="31" y="9636"/>
                    <a:pt x="92" y="9575"/>
                  </a:cubicBezTo>
                  <a:cubicBezTo>
                    <a:pt x="153" y="9484"/>
                    <a:pt x="244" y="9393"/>
                    <a:pt x="366" y="9271"/>
                  </a:cubicBezTo>
                  <a:cubicBezTo>
                    <a:pt x="639" y="8998"/>
                    <a:pt x="1004" y="8603"/>
                    <a:pt x="1521" y="8147"/>
                  </a:cubicBezTo>
                  <a:cubicBezTo>
                    <a:pt x="2037" y="7691"/>
                    <a:pt x="2706" y="7144"/>
                    <a:pt x="3557" y="6657"/>
                  </a:cubicBezTo>
                  <a:cubicBezTo>
                    <a:pt x="4378" y="6140"/>
                    <a:pt x="5411" y="5654"/>
                    <a:pt x="6597" y="5350"/>
                  </a:cubicBezTo>
                  <a:cubicBezTo>
                    <a:pt x="7243" y="5168"/>
                    <a:pt x="7952" y="5067"/>
                    <a:pt x="8690" y="5067"/>
                  </a:cubicBezTo>
                  <a:cubicBezTo>
                    <a:pt x="9307" y="5067"/>
                    <a:pt x="9943" y="5137"/>
                    <a:pt x="10579" y="5289"/>
                  </a:cubicBezTo>
                  <a:cubicBezTo>
                    <a:pt x="10925" y="5372"/>
                    <a:pt x="11276" y="5480"/>
                    <a:pt x="11623" y="5613"/>
                  </a:cubicBezTo>
                  <a:lnTo>
                    <a:pt x="11623" y="5613"/>
                  </a:lnTo>
                  <a:cubicBezTo>
                    <a:pt x="11193" y="6222"/>
                    <a:pt x="10870" y="6911"/>
                    <a:pt x="10670" y="7660"/>
                  </a:cubicBezTo>
                  <a:cubicBezTo>
                    <a:pt x="10427" y="8572"/>
                    <a:pt x="10427" y="9575"/>
                    <a:pt x="10731" y="10487"/>
                  </a:cubicBezTo>
                  <a:cubicBezTo>
                    <a:pt x="10883" y="10943"/>
                    <a:pt x="11095" y="11399"/>
                    <a:pt x="11399" y="11764"/>
                  </a:cubicBezTo>
                  <a:cubicBezTo>
                    <a:pt x="11673" y="12159"/>
                    <a:pt x="12068" y="12463"/>
                    <a:pt x="12463" y="12676"/>
                  </a:cubicBezTo>
                  <a:cubicBezTo>
                    <a:pt x="12816" y="12877"/>
                    <a:pt x="13210" y="12995"/>
                    <a:pt x="13611" y="12995"/>
                  </a:cubicBezTo>
                  <a:cubicBezTo>
                    <a:pt x="13694" y="12995"/>
                    <a:pt x="13778" y="12990"/>
                    <a:pt x="13861" y="12979"/>
                  </a:cubicBezTo>
                  <a:cubicBezTo>
                    <a:pt x="14348" y="12919"/>
                    <a:pt x="14773" y="12706"/>
                    <a:pt x="15108" y="12341"/>
                  </a:cubicBezTo>
                  <a:cubicBezTo>
                    <a:pt x="15412" y="12007"/>
                    <a:pt x="15594" y="11551"/>
                    <a:pt x="15685" y="11125"/>
                  </a:cubicBezTo>
                  <a:cubicBezTo>
                    <a:pt x="15776" y="10669"/>
                    <a:pt x="15776" y="10214"/>
                    <a:pt x="15685" y="9788"/>
                  </a:cubicBezTo>
                  <a:cubicBezTo>
                    <a:pt x="15624" y="9362"/>
                    <a:pt x="15503" y="8937"/>
                    <a:pt x="15320" y="8542"/>
                  </a:cubicBezTo>
                  <a:cubicBezTo>
                    <a:pt x="15108" y="8147"/>
                    <a:pt x="14864" y="7812"/>
                    <a:pt x="14621" y="7478"/>
                  </a:cubicBezTo>
                  <a:cubicBezTo>
                    <a:pt x="13858" y="6587"/>
                    <a:pt x="12902" y="5963"/>
                    <a:pt x="11909" y="5553"/>
                  </a:cubicBezTo>
                  <a:lnTo>
                    <a:pt x="11909" y="5553"/>
                  </a:lnTo>
                  <a:cubicBezTo>
                    <a:pt x="11961" y="5484"/>
                    <a:pt x="12014" y="5416"/>
                    <a:pt x="12068" y="5350"/>
                  </a:cubicBezTo>
                  <a:cubicBezTo>
                    <a:pt x="13223" y="4013"/>
                    <a:pt x="14834" y="3223"/>
                    <a:pt x="16384" y="2797"/>
                  </a:cubicBezTo>
                  <a:cubicBezTo>
                    <a:pt x="17965" y="2371"/>
                    <a:pt x="19545" y="2280"/>
                    <a:pt x="21004" y="2250"/>
                  </a:cubicBezTo>
                  <a:cubicBezTo>
                    <a:pt x="22463" y="2219"/>
                    <a:pt x="23801" y="2219"/>
                    <a:pt x="25047" y="2189"/>
                  </a:cubicBezTo>
                  <a:cubicBezTo>
                    <a:pt x="26293" y="2128"/>
                    <a:pt x="27418" y="2007"/>
                    <a:pt x="28391" y="1855"/>
                  </a:cubicBezTo>
                  <a:cubicBezTo>
                    <a:pt x="29363" y="1672"/>
                    <a:pt x="30214" y="1429"/>
                    <a:pt x="30853" y="1156"/>
                  </a:cubicBezTo>
                  <a:cubicBezTo>
                    <a:pt x="31491" y="882"/>
                    <a:pt x="31947" y="578"/>
                    <a:pt x="32220" y="365"/>
                  </a:cubicBezTo>
                  <a:cubicBezTo>
                    <a:pt x="32523" y="123"/>
                    <a:pt x="32645" y="1"/>
                    <a:pt x="32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34"/>
            <p:cNvSpPr/>
            <p:nvPr/>
          </p:nvSpPr>
          <p:spPr>
            <a:xfrm>
              <a:off x="5566475" y="3424650"/>
              <a:ext cx="378450" cy="71225"/>
            </a:xfrm>
            <a:custGeom>
              <a:rect b="b" l="l" r="r" t="t"/>
              <a:pathLst>
                <a:path extrusionOk="0" h="2849" w="15138">
                  <a:moveTo>
                    <a:pt x="6478" y="1"/>
                  </a:moveTo>
                  <a:cubicBezTo>
                    <a:pt x="5620" y="1"/>
                    <a:pt x="4793" y="93"/>
                    <a:pt x="4043" y="262"/>
                  </a:cubicBezTo>
                  <a:cubicBezTo>
                    <a:pt x="3101" y="475"/>
                    <a:pt x="2280" y="809"/>
                    <a:pt x="1642" y="1204"/>
                  </a:cubicBezTo>
                  <a:cubicBezTo>
                    <a:pt x="1034" y="1600"/>
                    <a:pt x="609" y="2025"/>
                    <a:pt x="335" y="2329"/>
                  </a:cubicBezTo>
                  <a:cubicBezTo>
                    <a:pt x="213" y="2481"/>
                    <a:pt x="122" y="2633"/>
                    <a:pt x="61" y="2724"/>
                  </a:cubicBezTo>
                  <a:cubicBezTo>
                    <a:pt x="1" y="2815"/>
                    <a:pt x="1" y="2846"/>
                    <a:pt x="1" y="2846"/>
                  </a:cubicBezTo>
                  <a:cubicBezTo>
                    <a:pt x="2" y="2848"/>
                    <a:pt x="3" y="2849"/>
                    <a:pt x="5" y="2849"/>
                  </a:cubicBezTo>
                  <a:cubicBezTo>
                    <a:pt x="63" y="2849"/>
                    <a:pt x="529" y="2031"/>
                    <a:pt x="1733" y="1326"/>
                  </a:cubicBezTo>
                  <a:cubicBezTo>
                    <a:pt x="2341" y="961"/>
                    <a:pt x="3131" y="627"/>
                    <a:pt x="4074" y="445"/>
                  </a:cubicBezTo>
                  <a:cubicBezTo>
                    <a:pt x="4799" y="275"/>
                    <a:pt x="5621" y="183"/>
                    <a:pt x="6478" y="183"/>
                  </a:cubicBezTo>
                  <a:cubicBezTo>
                    <a:pt x="6698" y="183"/>
                    <a:pt x="6920" y="189"/>
                    <a:pt x="7144" y="201"/>
                  </a:cubicBezTo>
                  <a:cubicBezTo>
                    <a:pt x="8238" y="262"/>
                    <a:pt x="9302" y="414"/>
                    <a:pt x="10244" y="536"/>
                  </a:cubicBezTo>
                  <a:cubicBezTo>
                    <a:pt x="11186" y="657"/>
                    <a:pt x="12037" y="779"/>
                    <a:pt x="12767" y="809"/>
                  </a:cubicBezTo>
                  <a:cubicBezTo>
                    <a:pt x="13301" y="854"/>
                    <a:pt x="13753" y="882"/>
                    <a:pt x="14125" y="882"/>
                  </a:cubicBezTo>
                  <a:cubicBezTo>
                    <a:pt x="14260" y="882"/>
                    <a:pt x="14385" y="878"/>
                    <a:pt x="14499" y="870"/>
                  </a:cubicBezTo>
                  <a:cubicBezTo>
                    <a:pt x="14712" y="870"/>
                    <a:pt x="14864" y="840"/>
                    <a:pt x="14955" y="840"/>
                  </a:cubicBezTo>
                  <a:cubicBezTo>
                    <a:pt x="15077" y="809"/>
                    <a:pt x="15138" y="809"/>
                    <a:pt x="15138" y="809"/>
                  </a:cubicBezTo>
                  <a:cubicBezTo>
                    <a:pt x="15138" y="794"/>
                    <a:pt x="15077" y="794"/>
                    <a:pt x="14967" y="794"/>
                  </a:cubicBezTo>
                  <a:cubicBezTo>
                    <a:pt x="14857" y="794"/>
                    <a:pt x="14697" y="794"/>
                    <a:pt x="14499" y="779"/>
                  </a:cubicBezTo>
                  <a:cubicBezTo>
                    <a:pt x="14104" y="779"/>
                    <a:pt x="13496" y="748"/>
                    <a:pt x="12797" y="688"/>
                  </a:cubicBezTo>
                  <a:cubicBezTo>
                    <a:pt x="12068" y="627"/>
                    <a:pt x="11217" y="505"/>
                    <a:pt x="10274" y="353"/>
                  </a:cubicBezTo>
                  <a:cubicBezTo>
                    <a:pt x="9302" y="232"/>
                    <a:pt x="8268" y="80"/>
                    <a:pt x="7144" y="19"/>
                  </a:cubicBezTo>
                  <a:cubicBezTo>
                    <a:pt x="6920" y="7"/>
                    <a:pt x="6698" y="1"/>
                    <a:pt x="64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34"/>
            <p:cNvSpPr/>
            <p:nvPr/>
          </p:nvSpPr>
          <p:spPr>
            <a:xfrm>
              <a:off x="4889425" y="3607075"/>
              <a:ext cx="826775" cy="313550"/>
            </a:xfrm>
            <a:custGeom>
              <a:rect b="b" l="l" r="r" t="t"/>
              <a:pathLst>
                <a:path extrusionOk="0" h="12542" w="33071">
                  <a:moveTo>
                    <a:pt x="13403" y="195"/>
                  </a:moveTo>
                  <a:cubicBezTo>
                    <a:pt x="13639" y="195"/>
                    <a:pt x="13876" y="225"/>
                    <a:pt x="14104" y="291"/>
                  </a:cubicBezTo>
                  <a:cubicBezTo>
                    <a:pt x="14955" y="534"/>
                    <a:pt x="15715" y="1172"/>
                    <a:pt x="15897" y="1993"/>
                  </a:cubicBezTo>
                  <a:cubicBezTo>
                    <a:pt x="15988" y="2418"/>
                    <a:pt x="15927" y="2844"/>
                    <a:pt x="15806" y="3239"/>
                  </a:cubicBezTo>
                  <a:cubicBezTo>
                    <a:pt x="15654" y="3634"/>
                    <a:pt x="15411" y="3968"/>
                    <a:pt x="15137" y="4272"/>
                  </a:cubicBezTo>
                  <a:cubicBezTo>
                    <a:pt x="14560" y="4850"/>
                    <a:pt x="13830" y="5275"/>
                    <a:pt x="13101" y="5549"/>
                  </a:cubicBezTo>
                  <a:cubicBezTo>
                    <a:pt x="12736" y="5701"/>
                    <a:pt x="12371" y="5792"/>
                    <a:pt x="12006" y="5853"/>
                  </a:cubicBezTo>
                  <a:cubicBezTo>
                    <a:pt x="11794" y="5914"/>
                    <a:pt x="11611" y="5944"/>
                    <a:pt x="11429" y="5974"/>
                  </a:cubicBezTo>
                  <a:cubicBezTo>
                    <a:pt x="11247" y="6005"/>
                    <a:pt x="11064" y="6005"/>
                    <a:pt x="10882" y="6035"/>
                  </a:cubicBezTo>
                  <a:cubicBezTo>
                    <a:pt x="10843" y="6040"/>
                    <a:pt x="10804" y="6045"/>
                    <a:pt x="10766" y="6049"/>
                  </a:cubicBezTo>
                  <a:lnTo>
                    <a:pt x="10766" y="6049"/>
                  </a:lnTo>
                  <a:cubicBezTo>
                    <a:pt x="10764" y="6044"/>
                    <a:pt x="10762" y="6040"/>
                    <a:pt x="10760" y="6035"/>
                  </a:cubicBezTo>
                  <a:cubicBezTo>
                    <a:pt x="10395" y="5184"/>
                    <a:pt x="10183" y="4242"/>
                    <a:pt x="10335" y="3300"/>
                  </a:cubicBezTo>
                  <a:cubicBezTo>
                    <a:pt x="10456" y="2357"/>
                    <a:pt x="10912" y="1476"/>
                    <a:pt x="11611" y="868"/>
                  </a:cubicBezTo>
                  <a:cubicBezTo>
                    <a:pt x="11946" y="594"/>
                    <a:pt x="12371" y="351"/>
                    <a:pt x="12797" y="260"/>
                  </a:cubicBezTo>
                  <a:cubicBezTo>
                    <a:pt x="12994" y="218"/>
                    <a:pt x="13198" y="195"/>
                    <a:pt x="13403" y="195"/>
                  </a:cubicBezTo>
                  <a:close/>
                  <a:moveTo>
                    <a:pt x="13403" y="0"/>
                  </a:moveTo>
                  <a:cubicBezTo>
                    <a:pt x="13193" y="0"/>
                    <a:pt x="12980" y="24"/>
                    <a:pt x="12766" y="78"/>
                  </a:cubicBezTo>
                  <a:cubicBezTo>
                    <a:pt x="12280" y="169"/>
                    <a:pt x="11854" y="412"/>
                    <a:pt x="11490" y="716"/>
                  </a:cubicBezTo>
                  <a:cubicBezTo>
                    <a:pt x="10730" y="1354"/>
                    <a:pt x="10274" y="2297"/>
                    <a:pt x="10152" y="3269"/>
                  </a:cubicBezTo>
                  <a:cubicBezTo>
                    <a:pt x="10004" y="4221"/>
                    <a:pt x="10204" y="5202"/>
                    <a:pt x="10555" y="6070"/>
                  </a:cubicBezTo>
                  <a:lnTo>
                    <a:pt x="10555" y="6070"/>
                  </a:lnTo>
                  <a:cubicBezTo>
                    <a:pt x="10219" y="6101"/>
                    <a:pt x="9890" y="6115"/>
                    <a:pt x="9567" y="6115"/>
                  </a:cubicBezTo>
                  <a:cubicBezTo>
                    <a:pt x="8578" y="6115"/>
                    <a:pt x="7649" y="5983"/>
                    <a:pt x="6778" y="5792"/>
                  </a:cubicBezTo>
                  <a:cubicBezTo>
                    <a:pt x="5563" y="5488"/>
                    <a:pt x="4499" y="5063"/>
                    <a:pt x="3617" y="4576"/>
                  </a:cubicBezTo>
                  <a:cubicBezTo>
                    <a:pt x="2705" y="4120"/>
                    <a:pt x="2006" y="3604"/>
                    <a:pt x="1459" y="3148"/>
                  </a:cubicBezTo>
                  <a:cubicBezTo>
                    <a:pt x="1338" y="3026"/>
                    <a:pt x="1216" y="2935"/>
                    <a:pt x="1094" y="2813"/>
                  </a:cubicBezTo>
                  <a:cubicBezTo>
                    <a:pt x="973" y="2722"/>
                    <a:pt x="882" y="2631"/>
                    <a:pt x="760" y="2509"/>
                  </a:cubicBezTo>
                  <a:cubicBezTo>
                    <a:pt x="578" y="2327"/>
                    <a:pt x="395" y="2175"/>
                    <a:pt x="274" y="2023"/>
                  </a:cubicBezTo>
                  <a:cubicBezTo>
                    <a:pt x="182" y="1901"/>
                    <a:pt x="61" y="1780"/>
                    <a:pt x="0" y="1719"/>
                  </a:cubicBezTo>
                  <a:lnTo>
                    <a:pt x="0" y="1719"/>
                  </a:lnTo>
                  <a:cubicBezTo>
                    <a:pt x="61" y="1810"/>
                    <a:pt x="152" y="1901"/>
                    <a:pt x="274" y="2053"/>
                  </a:cubicBezTo>
                  <a:cubicBezTo>
                    <a:pt x="365" y="2205"/>
                    <a:pt x="547" y="2357"/>
                    <a:pt x="730" y="2570"/>
                  </a:cubicBezTo>
                  <a:cubicBezTo>
                    <a:pt x="821" y="2661"/>
                    <a:pt x="942" y="2753"/>
                    <a:pt x="1034" y="2874"/>
                  </a:cubicBezTo>
                  <a:cubicBezTo>
                    <a:pt x="1155" y="2965"/>
                    <a:pt x="1277" y="3087"/>
                    <a:pt x="1429" y="3208"/>
                  </a:cubicBezTo>
                  <a:cubicBezTo>
                    <a:pt x="1976" y="3664"/>
                    <a:pt x="2675" y="4212"/>
                    <a:pt x="3556" y="4667"/>
                  </a:cubicBezTo>
                  <a:cubicBezTo>
                    <a:pt x="4438" y="5154"/>
                    <a:pt x="5532" y="5610"/>
                    <a:pt x="6748" y="5914"/>
                  </a:cubicBezTo>
                  <a:cubicBezTo>
                    <a:pt x="7646" y="6111"/>
                    <a:pt x="8623" y="6261"/>
                    <a:pt x="9668" y="6261"/>
                  </a:cubicBezTo>
                  <a:cubicBezTo>
                    <a:pt x="9978" y="6261"/>
                    <a:pt x="10295" y="6247"/>
                    <a:pt x="10617" y="6218"/>
                  </a:cubicBezTo>
                  <a:lnTo>
                    <a:pt x="10617" y="6218"/>
                  </a:lnTo>
                  <a:cubicBezTo>
                    <a:pt x="10981" y="7063"/>
                    <a:pt x="11510" y="7823"/>
                    <a:pt x="12067" y="8497"/>
                  </a:cubicBezTo>
                  <a:cubicBezTo>
                    <a:pt x="13283" y="9865"/>
                    <a:pt x="14772" y="10929"/>
                    <a:pt x="16323" y="11567"/>
                  </a:cubicBezTo>
                  <a:cubicBezTo>
                    <a:pt x="17873" y="12236"/>
                    <a:pt x="19514" y="12540"/>
                    <a:pt x="21004" y="12540"/>
                  </a:cubicBezTo>
                  <a:cubicBezTo>
                    <a:pt x="21063" y="12541"/>
                    <a:pt x="21123" y="12542"/>
                    <a:pt x="21182" y="12542"/>
                  </a:cubicBezTo>
                  <a:cubicBezTo>
                    <a:pt x="22630" y="12542"/>
                    <a:pt x="23939" y="12191"/>
                    <a:pt x="25107" y="11841"/>
                  </a:cubicBezTo>
                  <a:cubicBezTo>
                    <a:pt x="26323" y="11446"/>
                    <a:pt x="27387" y="11081"/>
                    <a:pt x="28359" y="10807"/>
                  </a:cubicBezTo>
                  <a:cubicBezTo>
                    <a:pt x="29332" y="10534"/>
                    <a:pt x="30183" y="10382"/>
                    <a:pt x="30882" y="10351"/>
                  </a:cubicBezTo>
                  <a:cubicBezTo>
                    <a:pt x="31055" y="10340"/>
                    <a:pt x="31219" y="10336"/>
                    <a:pt x="31372" y="10336"/>
                  </a:cubicBezTo>
                  <a:cubicBezTo>
                    <a:pt x="32377" y="10336"/>
                    <a:pt x="32953" y="10541"/>
                    <a:pt x="33054" y="10541"/>
                  </a:cubicBezTo>
                  <a:cubicBezTo>
                    <a:pt x="33065" y="10541"/>
                    <a:pt x="33071" y="10539"/>
                    <a:pt x="33071" y="10534"/>
                  </a:cubicBezTo>
                  <a:cubicBezTo>
                    <a:pt x="33071" y="10534"/>
                    <a:pt x="33040" y="10534"/>
                    <a:pt x="32919" y="10503"/>
                  </a:cubicBezTo>
                  <a:cubicBezTo>
                    <a:pt x="32827" y="10473"/>
                    <a:pt x="32706" y="10443"/>
                    <a:pt x="32524" y="10412"/>
                  </a:cubicBezTo>
                  <a:cubicBezTo>
                    <a:pt x="32341" y="10351"/>
                    <a:pt x="32098" y="10351"/>
                    <a:pt x="31824" y="10291"/>
                  </a:cubicBezTo>
                  <a:cubicBezTo>
                    <a:pt x="31642" y="10291"/>
                    <a:pt x="31446" y="10277"/>
                    <a:pt x="31228" y="10277"/>
                  </a:cubicBezTo>
                  <a:cubicBezTo>
                    <a:pt x="31119" y="10277"/>
                    <a:pt x="31004" y="10281"/>
                    <a:pt x="30882" y="10291"/>
                  </a:cubicBezTo>
                  <a:cubicBezTo>
                    <a:pt x="30183" y="10321"/>
                    <a:pt x="29302" y="10443"/>
                    <a:pt x="28329" y="10716"/>
                  </a:cubicBezTo>
                  <a:cubicBezTo>
                    <a:pt x="27356" y="10959"/>
                    <a:pt x="26262" y="11324"/>
                    <a:pt x="25046" y="11689"/>
                  </a:cubicBezTo>
                  <a:cubicBezTo>
                    <a:pt x="23878" y="12039"/>
                    <a:pt x="22598" y="12390"/>
                    <a:pt x="21178" y="12390"/>
                  </a:cubicBezTo>
                  <a:cubicBezTo>
                    <a:pt x="21120" y="12390"/>
                    <a:pt x="21062" y="12389"/>
                    <a:pt x="21004" y="12388"/>
                  </a:cubicBezTo>
                  <a:cubicBezTo>
                    <a:pt x="19514" y="12388"/>
                    <a:pt x="17934" y="12084"/>
                    <a:pt x="16414" y="11415"/>
                  </a:cubicBezTo>
                  <a:cubicBezTo>
                    <a:pt x="14864" y="10777"/>
                    <a:pt x="13405" y="9744"/>
                    <a:pt x="12219" y="8376"/>
                  </a:cubicBezTo>
                  <a:cubicBezTo>
                    <a:pt x="11649" y="7720"/>
                    <a:pt x="11185" y="7010"/>
                    <a:pt x="10829" y="6197"/>
                  </a:cubicBezTo>
                  <a:lnTo>
                    <a:pt x="10829" y="6197"/>
                  </a:lnTo>
                  <a:cubicBezTo>
                    <a:pt x="10857" y="6194"/>
                    <a:pt x="10884" y="6191"/>
                    <a:pt x="10912" y="6187"/>
                  </a:cubicBezTo>
                  <a:cubicBezTo>
                    <a:pt x="11095" y="6187"/>
                    <a:pt x="11277" y="6157"/>
                    <a:pt x="11459" y="6126"/>
                  </a:cubicBezTo>
                  <a:cubicBezTo>
                    <a:pt x="11672" y="6096"/>
                    <a:pt x="11854" y="6066"/>
                    <a:pt x="12037" y="6035"/>
                  </a:cubicBezTo>
                  <a:cubicBezTo>
                    <a:pt x="12432" y="5974"/>
                    <a:pt x="12797" y="5853"/>
                    <a:pt x="13192" y="5701"/>
                  </a:cubicBezTo>
                  <a:cubicBezTo>
                    <a:pt x="13921" y="5427"/>
                    <a:pt x="14681" y="5002"/>
                    <a:pt x="15259" y="4394"/>
                  </a:cubicBezTo>
                  <a:cubicBezTo>
                    <a:pt x="15563" y="4090"/>
                    <a:pt x="15836" y="3725"/>
                    <a:pt x="15988" y="3300"/>
                  </a:cubicBezTo>
                  <a:cubicBezTo>
                    <a:pt x="16140" y="2874"/>
                    <a:pt x="16171" y="2418"/>
                    <a:pt x="16079" y="1962"/>
                  </a:cubicBezTo>
                  <a:cubicBezTo>
                    <a:pt x="15988" y="1506"/>
                    <a:pt x="15745" y="1111"/>
                    <a:pt x="15411" y="777"/>
                  </a:cubicBezTo>
                  <a:cubicBezTo>
                    <a:pt x="15076" y="473"/>
                    <a:pt x="14620" y="230"/>
                    <a:pt x="14195" y="108"/>
                  </a:cubicBezTo>
                  <a:cubicBezTo>
                    <a:pt x="13939" y="40"/>
                    <a:pt x="13673" y="0"/>
                    <a:pt x="13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4"/>
            <p:cNvSpPr/>
            <p:nvPr/>
          </p:nvSpPr>
          <p:spPr>
            <a:xfrm>
              <a:off x="4738950" y="3636350"/>
              <a:ext cx="142900" cy="133025"/>
            </a:xfrm>
            <a:custGeom>
              <a:rect b="b" l="l" r="r" t="t"/>
              <a:pathLst>
                <a:path extrusionOk="0" h="5321" w="5716">
                  <a:moveTo>
                    <a:pt x="31" y="1"/>
                  </a:moveTo>
                  <a:cubicBezTo>
                    <a:pt x="1" y="31"/>
                    <a:pt x="426" y="183"/>
                    <a:pt x="1065" y="518"/>
                  </a:cubicBezTo>
                  <a:cubicBezTo>
                    <a:pt x="1733" y="822"/>
                    <a:pt x="2584" y="1369"/>
                    <a:pt x="3375" y="2129"/>
                  </a:cubicBezTo>
                  <a:cubicBezTo>
                    <a:pt x="4165" y="2858"/>
                    <a:pt x="4773" y="3679"/>
                    <a:pt x="5138" y="4287"/>
                  </a:cubicBezTo>
                  <a:cubicBezTo>
                    <a:pt x="5502" y="4925"/>
                    <a:pt x="5685" y="5320"/>
                    <a:pt x="5715" y="5320"/>
                  </a:cubicBezTo>
                  <a:cubicBezTo>
                    <a:pt x="5715" y="5320"/>
                    <a:pt x="5685" y="5199"/>
                    <a:pt x="5624" y="5016"/>
                  </a:cubicBezTo>
                  <a:cubicBezTo>
                    <a:pt x="5533" y="4834"/>
                    <a:pt x="5411" y="4560"/>
                    <a:pt x="5259" y="4226"/>
                  </a:cubicBezTo>
                  <a:cubicBezTo>
                    <a:pt x="4925" y="3588"/>
                    <a:pt x="4317" y="2737"/>
                    <a:pt x="3496" y="1977"/>
                  </a:cubicBezTo>
                  <a:cubicBezTo>
                    <a:pt x="2676" y="1217"/>
                    <a:pt x="1794" y="670"/>
                    <a:pt x="1125" y="396"/>
                  </a:cubicBezTo>
                  <a:cubicBezTo>
                    <a:pt x="791" y="244"/>
                    <a:pt x="517" y="123"/>
                    <a:pt x="335" y="62"/>
                  </a:cubicBezTo>
                  <a:cubicBezTo>
                    <a:pt x="122" y="31"/>
                    <a:pt x="31"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4"/>
            <p:cNvSpPr/>
            <p:nvPr/>
          </p:nvSpPr>
          <p:spPr>
            <a:xfrm>
              <a:off x="4435000" y="3571775"/>
              <a:ext cx="239400" cy="604125"/>
            </a:xfrm>
            <a:custGeom>
              <a:rect b="b" l="l" r="r" t="t"/>
              <a:pathLst>
                <a:path extrusionOk="0" h="24165" w="9576">
                  <a:moveTo>
                    <a:pt x="6389" y="6998"/>
                  </a:moveTo>
                  <a:cubicBezTo>
                    <a:pt x="6539" y="6998"/>
                    <a:pt x="6689" y="7006"/>
                    <a:pt x="6840" y="7022"/>
                  </a:cubicBezTo>
                  <a:cubicBezTo>
                    <a:pt x="7539" y="7083"/>
                    <a:pt x="8238" y="7386"/>
                    <a:pt x="8694" y="7934"/>
                  </a:cubicBezTo>
                  <a:cubicBezTo>
                    <a:pt x="9150" y="8450"/>
                    <a:pt x="9362" y="9180"/>
                    <a:pt x="9210" y="9818"/>
                  </a:cubicBezTo>
                  <a:cubicBezTo>
                    <a:pt x="9089" y="10487"/>
                    <a:pt x="8511" y="10973"/>
                    <a:pt x="7903" y="11125"/>
                  </a:cubicBezTo>
                  <a:cubicBezTo>
                    <a:pt x="7682" y="11188"/>
                    <a:pt x="7457" y="11219"/>
                    <a:pt x="7235" y="11219"/>
                  </a:cubicBezTo>
                  <a:cubicBezTo>
                    <a:pt x="6816" y="11219"/>
                    <a:pt x="6407" y="11111"/>
                    <a:pt x="6049" y="10912"/>
                  </a:cubicBezTo>
                  <a:cubicBezTo>
                    <a:pt x="5502" y="10639"/>
                    <a:pt x="5016" y="10213"/>
                    <a:pt x="4651" y="9727"/>
                  </a:cubicBezTo>
                  <a:cubicBezTo>
                    <a:pt x="4286" y="9271"/>
                    <a:pt x="3982" y="8754"/>
                    <a:pt x="3739" y="8238"/>
                  </a:cubicBezTo>
                  <a:cubicBezTo>
                    <a:pt x="3690" y="8115"/>
                    <a:pt x="3645" y="7992"/>
                    <a:pt x="3603" y="7870"/>
                  </a:cubicBezTo>
                  <a:lnTo>
                    <a:pt x="3603" y="7870"/>
                  </a:lnTo>
                  <a:cubicBezTo>
                    <a:pt x="4419" y="7339"/>
                    <a:pt x="5388" y="6998"/>
                    <a:pt x="6389" y="6998"/>
                  </a:cubicBezTo>
                  <a:close/>
                  <a:moveTo>
                    <a:pt x="6384" y="0"/>
                  </a:moveTo>
                  <a:cubicBezTo>
                    <a:pt x="6384" y="0"/>
                    <a:pt x="6353" y="31"/>
                    <a:pt x="6292" y="61"/>
                  </a:cubicBezTo>
                  <a:cubicBezTo>
                    <a:pt x="6232" y="92"/>
                    <a:pt x="6140" y="152"/>
                    <a:pt x="6019" y="213"/>
                  </a:cubicBezTo>
                  <a:cubicBezTo>
                    <a:pt x="5776" y="365"/>
                    <a:pt x="5411" y="639"/>
                    <a:pt x="5046" y="1003"/>
                  </a:cubicBezTo>
                  <a:cubicBezTo>
                    <a:pt x="4651" y="1399"/>
                    <a:pt x="4225" y="1915"/>
                    <a:pt x="3830" y="2614"/>
                  </a:cubicBezTo>
                  <a:cubicBezTo>
                    <a:pt x="3466" y="3283"/>
                    <a:pt x="3162" y="4165"/>
                    <a:pt x="3101" y="5137"/>
                  </a:cubicBezTo>
                  <a:cubicBezTo>
                    <a:pt x="3025" y="5949"/>
                    <a:pt x="3118" y="6867"/>
                    <a:pt x="3399" y="7767"/>
                  </a:cubicBezTo>
                  <a:lnTo>
                    <a:pt x="3399" y="7767"/>
                  </a:lnTo>
                  <a:cubicBezTo>
                    <a:pt x="3187" y="7913"/>
                    <a:pt x="2986" y="8070"/>
                    <a:pt x="2797" y="8238"/>
                  </a:cubicBezTo>
                  <a:cubicBezTo>
                    <a:pt x="1703" y="9180"/>
                    <a:pt x="1004" y="10396"/>
                    <a:pt x="578" y="11611"/>
                  </a:cubicBezTo>
                  <a:cubicBezTo>
                    <a:pt x="365" y="12219"/>
                    <a:pt x="213" y="12858"/>
                    <a:pt x="122" y="13466"/>
                  </a:cubicBezTo>
                  <a:cubicBezTo>
                    <a:pt x="31" y="14043"/>
                    <a:pt x="0" y="14651"/>
                    <a:pt x="61" y="15229"/>
                  </a:cubicBezTo>
                  <a:cubicBezTo>
                    <a:pt x="92" y="16384"/>
                    <a:pt x="335" y="17447"/>
                    <a:pt x="578" y="18390"/>
                  </a:cubicBezTo>
                  <a:cubicBezTo>
                    <a:pt x="1156" y="20274"/>
                    <a:pt x="1855" y="21703"/>
                    <a:pt x="2341" y="22675"/>
                  </a:cubicBezTo>
                  <a:cubicBezTo>
                    <a:pt x="2584" y="23162"/>
                    <a:pt x="2766" y="23527"/>
                    <a:pt x="2918" y="23770"/>
                  </a:cubicBezTo>
                  <a:cubicBezTo>
                    <a:pt x="2979" y="23891"/>
                    <a:pt x="3010" y="23982"/>
                    <a:pt x="3070" y="24074"/>
                  </a:cubicBezTo>
                  <a:cubicBezTo>
                    <a:pt x="3101" y="24134"/>
                    <a:pt x="3131" y="24165"/>
                    <a:pt x="3131" y="24165"/>
                  </a:cubicBezTo>
                  <a:cubicBezTo>
                    <a:pt x="3131" y="24165"/>
                    <a:pt x="3101" y="24134"/>
                    <a:pt x="3101" y="24074"/>
                  </a:cubicBezTo>
                  <a:cubicBezTo>
                    <a:pt x="3040" y="23982"/>
                    <a:pt x="3010" y="23891"/>
                    <a:pt x="2949" y="23770"/>
                  </a:cubicBezTo>
                  <a:cubicBezTo>
                    <a:pt x="2827" y="23496"/>
                    <a:pt x="2645" y="23131"/>
                    <a:pt x="2402" y="22645"/>
                  </a:cubicBezTo>
                  <a:cubicBezTo>
                    <a:pt x="1946" y="21642"/>
                    <a:pt x="1247" y="20213"/>
                    <a:pt x="730" y="18359"/>
                  </a:cubicBezTo>
                  <a:cubicBezTo>
                    <a:pt x="487" y="17417"/>
                    <a:pt x="244" y="16384"/>
                    <a:pt x="213" y="15229"/>
                  </a:cubicBezTo>
                  <a:cubicBezTo>
                    <a:pt x="183" y="14681"/>
                    <a:pt x="213" y="14073"/>
                    <a:pt x="304" y="13496"/>
                  </a:cubicBezTo>
                  <a:cubicBezTo>
                    <a:pt x="396" y="12888"/>
                    <a:pt x="517" y="12280"/>
                    <a:pt x="730" y="11672"/>
                  </a:cubicBezTo>
                  <a:cubicBezTo>
                    <a:pt x="1186" y="10487"/>
                    <a:pt x="1885" y="9301"/>
                    <a:pt x="2918" y="8390"/>
                  </a:cubicBezTo>
                  <a:cubicBezTo>
                    <a:pt x="3090" y="8238"/>
                    <a:pt x="3272" y="8096"/>
                    <a:pt x="3463" y="7964"/>
                  </a:cubicBezTo>
                  <a:lnTo>
                    <a:pt x="3463" y="7964"/>
                  </a:lnTo>
                  <a:cubicBezTo>
                    <a:pt x="3501" y="8076"/>
                    <a:pt x="3543" y="8187"/>
                    <a:pt x="3587" y="8298"/>
                  </a:cubicBezTo>
                  <a:cubicBezTo>
                    <a:pt x="3830" y="8815"/>
                    <a:pt x="4134" y="9362"/>
                    <a:pt x="4499" y="9849"/>
                  </a:cubicBezTo>
                  <a:cubicBezTo>
                    <a:pt x="4894" y="10304"/>
                    <a:pt x="5381" y="10760"/>
                    <a:pt x="5958" y="11064"/>
                  </a:cubicBezTo>
                  <a:cubicBezTo>
                    <a:pt x="6350" y="11271"/>
                    <a:pt x="6813" y="11393"/>
                    <a:pt x="7279" y="11393"/>
                  </a:cubicBezTo>
                  <a:cubicBezTo>
                    <a:pt x="7499" y="11393"/>
                    <a:pt x="7719" y="11366"/>
                    <a:pt x="7934" y="11308"/>
                  </a:cubicBezTo>
                  <a:cubicBezTo>
                    <a:pt x="8268" y="11216"/>
                    <a:pt x="8602" y="11064"/>
                    <a:pt x="8876" y="10791"/>
                  </a:cubicBezTo>
                  <a:cubicBezTo>
                    <a:pt x="9150" y="10548"/>
                    <a:pt x="9332" y="10213"/>
                    <a:pt x="9423" y="9879"/>
                  </a:cubicBezTo>
                  <a:cubicBezTo>
                    <a:pt x="9575" y="9149"/>
                    <a:pt x="9332" y="8359"/>
                    <a:pt x="8846" y="7782"/>
                  </a:cubicBezTo>
                  <a:cubicBezTo>
                    <a:pt x="8359" y="7204"/>
                    <a:pt x="7599" y="6900"/>
                    <a:pt x="6840" y="6809"/>
                  </a:cubicBezTo>
                  <a:cubicBezTo>
                    <a:pt x="6689" y="6794"/>
                    <a:pt x="6539" y="6787"/>
                    <a:pt x="6389" y="6787"/>
                  </a:cubicBezTo>
                  <a:cubicBezTo>
                    <a:pt x="5359" y="6787"/>
                    <a:pt x="4373" y="7134"/>
                    <a:pt x="3539" y="7674"/>
                  </a:cubicBezTo>
                  <a:lnTo>
                    <a:pt x="3539" y="7674"/>
                  </a:lnTo>
                  <a:cubicBezTo>
                    <a:pt x="3267" y="6801"/>
                    <a:pt x="3172" y="5943"/>
                    <a:pt x="3222" y="5168"/>
                  </a:cubicBezTo>
                  <a:cubicBezTo>
                    <a:pt x="3314" y="4195"/>
                    <a:pt x="3587" y="3344"/>
                    <a:pt x="3952" y="2675"/>
                  </a:cubicBezTo>
                  <a:cubicBezTo>
                    <a:pt x="4286" y="1976"/>
                    <a:pt x="4712" y="1459"/>
                    <a:pt x="5077" y="1064"/>
                  </a:cubicBezTo>
                  <a:cubicBezTo>
                    <a:pt x="5472" y="699"/>
                    <a:pt x="5806" y="426"/>
                    <a:pt x="6049" y="274"/>
                  </a:cubicBezTo>
                  <a:cubicBezTo>
                    <a:pt x="6262" y="92"/>
                    <a:pt x="6384" y="31"/>
                    <a:pt x="63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4"/>
            <p:cNvSpPr/>
            <p:nvPr/>
          </p:nvSpPr>
          <p:spPr>
            <a:xfrm>
              <a:off x="4189550" y="3336975"/>
              <a:ext cx="209750" cy="299750"/>
            </a:xfrm>
            <a:custGeom>
              <a:rect b="b" l="l" r="r" t="t"/>
              <a:pathLst>
                <a:path extrusionOk="0" h="11990" w="8390">
                  <a:moveTo>
                    <a:pt x="8238" y="0"/>
                  </a:moveTo>
                  <a:cubicBezTo>
                    <a:pt x="8238" y="0"/>
                    <a:pt x="8238" y="243"/>
                    <a:pt x="8268" y="638"/>
                  </a:cubicBezTo>
                  <a:cubicBezTo>
                    <a:pt x="8268" y="1034"/>
                    <a:pt x="8268" y="1611"/>
                    <a:pt x="8208" y="2310"/>
                  </a:cubicBezTo>
                  <a:cubicBezTo>
                    <a:pt x="8056" y="3739"/>
                    <a:pt x="7539" y="5684"/>
                    <a:pt x="6293" y="7477"/>
                  </a:cubicBezTo>
                  <a:cubicBezTo>
                    <a:pt x="5046" y="9301"/>
                    <a:pt x="3405" y="10487"/>
                    <a:pt x="2159" y="11125"/>
                  </a:cubicBezTo>
                  <a:cubicBezTo>
                    <a:pt x="1520" y="11429"/>
                    <a:pt x="973" y="11642"/>
                    <a:pt x="609" y="11794"/>
                  </a:cubicBezTo>
                  <a:cubicBezTo>
                    <a:pt x="213" y="11915"/>
                    <a:pt x="1" y="11976"/>
                    <a:pt x="1" y="11976"/>
                  </a:cubicBezTo>
                  <a:cubicBezTo>
                    <a:pt x="1" y="11986"/>
                    <a:pt x="7" y="11989"/>
                    <a:pt x="21" y="11989"/>
                  </a:cubicBezTo>
                  <a:cubicBezTo>
                    <a:pt x="48" y="11989"/>
                    <a:pt x="102" y="11976"/>
                    <a:pt x="183" y="11976"/>
                  </a:cubicBezTo>
                  <a:cubicBezTo>
                    <a:pt x="274" y="11946"/>
                    <a:pt x="426" y="11915"/>
                    <a:pt x="609" y="11854"/>
                  </a:cubicBezTo>
                  <a:cubicBezTo>
                    <a:pt x="1004" y="11733"/>
                    <a:pt x="1551" y="11550"/>
                    <a:pt x="2220" y="11246"/>
                  </a:cubicBezTo>
                  <a:cubicBezTo>
                    <a:pt x="3496" y="10639"/>
                    <a:pt x="5198" y="9423"/>
                    <a:pt x="6445" y="7599"/>
                  </a:cubicBezTo>
                  <a:cubicBezTo>
                    <a:pt x="7721" y="5775"/>
                    <a:pt x="8238" y="3769"/>
                    <a:pt x="8329" y="2341"/>
                  </a:cubicBezTo>
                  <a:cubicBezTo>
                    <a:pt x="8390" y="1611"/>
                    <a:pt x="8390" y="1034"/>
                    <a:pt x="8329" y="638"/>
                  </a:cubicBezTo>
                  <a:cubicBezTo>
                    <a:pt x="8329" y="426"/>
                    <a:pt x="8299" y="274"/>
                    <a:pt x="8268" y="182"/>
                  </a:cubicBezTo>
                  <a:cubicBezTo>
                    <a:pt x="8268" y="61"/>
                    <a:pt x="8268" y="0"/>
                    <a:pt x="82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4"/>
            <p:cNvSpPr/>
            <p:nvPr/>
          </p:nvSpPr>
          <p:spPr>
            <a:xfrm>
              <a:off x="5776200" y="3748825"/>
              <a:ext cx="252325" cy="224375"/>
            </a:xfrm>
            <a:custGeom>
              <a:rect b="b" l="l" r="r" t="t"/>
              <a:pathLst>
                <a:path extrusionOk="0" h="8975" w="10093">
                  <a:moveTo>
                    <a:pt x="10062" y="1"/>
                  </a:moveTo>
                  <a:lnTo>
                    <a:pt x="10062" y="1"/>
                  </a:lnTo>
                  <a:cubicBezTo>
                    <a:pt x="10062" y="1"/>
                    <a:pt x="10001" y="31"/>
                    <a:pt x="9940" y="61"/>
                  </a:cubicBezTo>
                  <a:cubicBezTo>
                    <a:pt x="9849" y="92"/>
                    <a:pt x="9728" y="152"/>
                    <a:pt x="9576" y="244"/>
                  </a:cubicBezTo>
                  <a:cubicBezTo>
                    <a:pt x="9272" y="426"/>
                    <a:pt x="8876" y="791"/>
                    <a:pt x="8481" y="1277"/>
                  </a:cubicBezTo>
                  <a:cubicBezTo>
                    <a:pt x="8086" y="1763"/>
                    <a:pt x="7691" y="2371"/>
                    <a:pt x="7235" y="3070"/>
                  </a:cubicBezTo>
                  <a:cubicBezTo>
                    <a:pt x="6810" y="3770"/>
                    <a:pt x="6262" y="4499"/>
                    <a:pt x="5624" y="5198"/>
                  </a:cubicBezTo>
                  <a:cubicBezTo>
                    <a:pt x="4347" y="6566"/>
                    <a:pt x="2919" y="7539"/>
                    <a:pt x="1825" y="8116"/>
                  </a:cubicBezTo>
                  <a:cubicBezTo>
                    <a:pt x="1278" y="8420"/>
                    <a:pt x="822" y="8602"/>
                    <a:pt x="487" y="8754"/>
                  </a:cubicBezTo>
                  <a:cubicBezTo>
                    <a:pt x="183" y="8876"/>
                    <a:pt x="1" y="8967"/>
                    <a:pt x="1" y="8967"/>
                  </a:cubicBezTo>
                  <a:cubicBezTo>
                    <a:pt x="1" y="8972"/>
                    <a:pt x="6" y="8975"/>
                    <a:pt x="17" y="8975"/>
                  </a:cubicBezTo>
                  <a:cubicBezTo>
                    <a:pt x="68" y="8975"/>
                    <a:pt x="241" y="8916"/>
                    <a:pt x="518" y="8815"/>
                  </a:cubicBezTo>
                  <a:cubicBezTo>
                    <a:pt x="852" y="8724"/>
                    <a:pt x="1338" y="8542"/>
                    <a:pt x="1885" y="8238"/>
                  </a:cubicBezTo>
                  <a:cubicBezTo>
                    <a:pt x="3010" y="7691"/>
                    <a:pt x="4469" y="6718"/>
                    <a:pt x="5776" y="5320"/>
                  </a:cubicBezTo>
                  <a:cubicBezTo>
                    <a:pt x="6445" y="4621"/>
                    <a:pt x="6962" y="3891"/>
                    <a:pt x="7417" y="3162"/>
                  </a:cubicBezTo>
                  <a:cubicBezTo>
                    <a:pt x="7843" y="2463"/>
                    <a:pt x="8208" y="1855"/>
                    <a:pt x="8603" y="1338"/>
                  </a:cubicBezTo>
                  <a:cubicBezTo>
                    <a:pt x="9332" y="365"/>
                    <a:pt x="10092" y="31"/>
                    <a:pt x="10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4"/>
            <p:cNvSpPr/>
            <p:nvPr/>
          </p:nvSpPr>
          <p:spPr>
            <a:xfrm>
              <a:off x="5085475" y="3012500"/>
              <a:ext cx="428600" cy="45050"/>
            </a:xfrm>
            <a:custGeom>
              <a:rect b="b" l="l" r="r" t="t"/>
              <a:pathLst>
                <a:path extrusionOk="0" h="1802" w="17144">
                  <a:moveTo>
                    <a:pt x="0" y="0"/>
                  </a:moveTo>
                  <a:lnTo>
                    <a:pt x="0" y="0"/>
                  </a:lnTo>
                  <a:cubicBezTo>
                    <a:pt x="0" y="0"/>
                    <a:pt x="31" y="61"/>
                    <a:pt x="122" y="122"/>
                  </a:cubicBezTo>
                  <a:cubicBezTo>
                    <a:pt x="213" y="213"/>
                    <a:pt x="335" y="335"/>
                    <a:pt x="517" y="456"/>
                  </a:cubicBezTo>
                  <a:cubicBezTo>
                    <a:pt x="882" y="730"/>
                    <a:pt x="1459" y="1064"/>
                    <a:pt x="2219" y="1307"/>
                  </a:cubicBezTo>
                  <a:cubicBezTo>
                    <a:pt x="2979" y="1581"/>
                    <a:pt x="3921" y="1763"/>
                    <a:pt x="4985" y="1794"/>
                  </a:cubicBezTo>
                  <a:cubicBezTo>
                    <a:pt x="5174" y="1799"/>
                    <a:pt x="5365" y="1801"/>
                    <a:pt x="5559" y="1801"/>
                  </a:cubicBezTo>
                  <a:cubicBezTo>
                    <a:pt x="6460" y="1801"/>
                    <a:pt x="7419" y="1747"/>
                    <a:pt x="8420" y="1672"/>
                  </a:cubicBezTo>
                  <a:cubicBezTo>
                    <a:pt x="10851" y="1490"/>
                    <a:pt x="13040" y="1246"/>
                    <a:pt x="14621" y="1034"/>
                  </a:cubicBezTo>
                  <a:cubicBezTo>
                    <a:pt x="15380" y="912"/>
                    <a:pt x="16049" y="821"/>
                    <a:pt x="16475" y="760"/>
                  </a:cubicBezTo>
                  <a:cubicBezTo>
                    <a:pt x="16687" y="699"/>
                    <a:pt x="16839" y="669"/>
                    <a:pt x="16991" y="669"/>
                  </a:cubicBezTo>
                  <a:cubicBezTo>
                    <a:pt x="17083" y="639"/>
                    <a:pt x="17143" y="608"/>
                    <a:pt x="17143" y="608"/>
                  </a:cubicBezTo>
                  <a:lnTo>
                    <a:pt x="17143" y="608"/>
                  </a:lnTo>
                  <a:cubicBezTo>
                    <a:pt x="17143" y="608"/>
                    <a:pt x="16900" y="608"/>
                    <a:pt x="16475" y="669"/>
                  </a:cubicBezTo>
                  <a:cubicBezTo>
                    <a:pt x="15988" y="730"/>
                    <a:pt x="15350" y="790"/>
                    <a:pt x="14590" y="882"/>
                  </a:cubicBezTo>
                  <a:cubicBezTo>
                    <a:pt x="13010" y="1064"/>
                    <a:pt x="10821" y="1277"/>
                    <a:pt x="8389" y="1459"/>
                  </a:cubicBezTo>
                  <a:cubicBezTo>
                    <a:pt x="7363" y="1538"/>
                    <a:pt x="6359" y="1617"/>
                    <a:pt x="5417" y="1617"/>
                  </a:cubicBezTo>
                  <a:cubicBezTo>
                    <a:pt x="5272" y="1617"/>
                    <a:pt x="5128" y="1615"/>
                    <a:pt x="4985" y="1611"/>
                  </a:cubicBezTo>
                  <a:cubicBezTo>
                    <a:pt x="3952" y="1581"/>
                    <a:pt x="3009" y="1429"/>
                    <a:pt x="2249" y="1186"/>
                  </a:cubicBezTo>
                  <a:cubicBezTo>
                    <a:pt x="1490" y="942"/>
                    <a:pt x="942" y="639"/>
                    <a:pt x="578" y="395"/>
                  </a:cubicBezTo>
                  <a:cubicBezTo>
                    <a:pt x="213" y="152"/>
                    <a:pt x="0"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4"/>
            <p:cNvSpPr/>
            <p:nvPr/>
          </p:nvSpPr>
          <p:spPr>
            <a:xfrm>
              <a:off x="5197175" y="4112800"/>
              <a:ext cx="997750" cy="333625"/>
            </a:xfrm>
            <a:custGeom>
              <a:rect b="b" l="l" r="r" t="t"/>
              <a:pathLst>
                <a:path extrusionOk="0" h="13345" w="39910">
                  <a:moveTo>
                    <a:pt x="25442" y="1"/>
                  </a:moveTo>
                  <a:lnTo>
                    <a:pt x="760" y="3709"/>
                  </a:lnTo>
                  <a:lnTo>
                    <a:pt x="0" y="13010"/>
                  </a:lnTo>
                  <a:lnTo>
                    <a:pt x="28785" y="13345"/>
                  </a:lnTo>
                  <a:cubicBezTo>
                    <a:pt x="35168" y="13253"/>
                    <a:pt x="39910" y="7448"/>
                    <a:pt x="38724" y="1186"/>
                  </a:cubicBezTo>
                  <a:lnTo>
                    <a:pt x="25442" y="1"/>
                  </a:ln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4"/>
            <p:cNvSpPr/>
            <p:nvPr/>
          </p:nvSpPr>
          <p:spPr>
            <a:xfrm>
              <a:off x="4811900" y="4156525"/>
              <a:ext cx="449125" cy="292375"/>
            </a:xfrm>
            <a:custGeom>
              <a:rect b="b" l="l" r="r" t="t"/>
              <a:pathLst>
                <a:path extrusionOk="0" h="11695" w="17965">
                  <a:moveTo>
                    <a:pt x="10195" y="0"/>
                  </a:moveTo>
                  <a:cubicBezTo>
                    <a:pt x="10009" y="0"/>
                    <a:pt x="9823" y="5"/>
                    <a:pt x="9636" y="15"/>
                  </a:cubicBezTo>
                  <a:lnTo>
                    <a:pt x="2767" y="349"/>
                  </a:lnTo>
                  <a:cubicBezTo>
                    <a:pt x="2767" y="349"/>
                    <a:pt x="3192" y="1474"/>
                    <a:pt x="3922" y="1899"/>
                  </a:cubicBezTo>
                  <a:cubicBezTo>
                    <a:pt x="4651" y="2295"/>
                    <a:pt x="8907" y="2386"/>
                    <a:pt x="8907" y="2386"/>
                  </a:cubicBezTo>
                  <a:lnTo>
                    <a:pt x="8694" y="2599"/>
                  </a:lnTo>
                  <a:cubicBezTo>
                    <a:pt x="7782" y="3541"/>
                    <a:pt x="6566" y="4058"/>
                    <a:pt x="5259" y="4088"/>
                  </a:cubicBezTo>
                  <a:lnTo>
                    <a:pt x="4621" y="4118"/>
                  </a:lnTo>
                  <a:cubicBezTo>
                    <a:pt x="4135" y="4088"/>
                    <a:pt x="3648" y="3966"/>
                    <a:pt x="3192" y="3845"/>
                  </a:cubicBezTo>
                  <a:lnTo>
                    <a:pt x="1490" y="3146"/>
                  </a:lnTo>
                  <a:cubicBezTo>
                    <a:pt x="1301" y="3057"/>
                    <a:pt x="1107" y="3008"/>
                    <a:pt x="928" y="3008"/>
                  </a:cubicBezTo>
                  <a:cubicBezTo>
                    <a:pt x="617" y="3008"/>
                    <a:pt x="348" y="3153"/>
                    <a:pt x="214" y="3480"/>
                  </a:cubicBezTo>
                  <a:cubicBezTo>
                    <a:pt x="1" y="3936"/>
                    <a:pt x="153" y="4574"/>
                    <a:pt x="1551" y="5273"/>
                  </a:cubicBezTo>
                  <a:cubicBezTo>
                    <a:pt x="2341" y="5669"/>
                    <a:pt x="5229" y="6672"/>
                    <a:pt x="5229" y="6672"/>
                  </a:cubicBezTo>
                  <a:cubicBezTo>
                    <a:pt x="5229" y="6672"/>
                    <a:pt x="5290" y="7492"/>
                    <a:pt x="5411" y="7887"/>
                  </a:cubicBezTo>
                  <a:cubicBezTo>
                    <a:pt x="5533" y="8313"/>
                    <a:pt x="6657" y="8738"/>
                    <a:pt x="6657" y="8738"/>
                  </a:cubicBezTo>
                  <a:cubicBezTo>
                    <a:pt x="6657" y="8738"/>
                    <a:pt x="7387" y="10228"/>
                    <a:pt x="7691" y="10562"/>
                  </a:cubicBezTo>
                  <a:cubicBezTo>
                    <a:pt x="7812" y="10714"/>
                    <a:pt x="8846" y="11018"/>
                    <a:pt x="9940" y="11322"/>
                  </a:cubicBezTo>
                  <a:cubicBezTo>
                    <a:pt x="10796" y="11573"/>
                    <a:pt x="11680" y="11695"/>
                    <a:pt x="12565" y="11695"/>
                  </a:cubicBezTo>
                  <a:cubicBezTo>
                    <a:pt x="13504" y="11695"/>
                    <a:pt x="14443" y="11558"/>
                    <a:pt x="15351" y="11292"/>
                  </a:cubicBezTo>
                  <a:lnTo>
                    <a:pt x="17965" y="10501"/>
                  </a:lnTo>
                  <a:lnTo>
                    <a:pt x="17965" y="2538"/>
                  </a:lnTo>
                  <a:lnTo>
                    <a:pt x="17965" y="2386"/>
                  </a:lnTo>
                  <a:cubicBezTo>
                    <a:pt x="17962" y="2386"/>
                    <a:pt x="17958" y="2387"/>
                    <a:pt x="17954" y="2387"/>
                  </a:cubicBezTo>
                  <a:cubicBezTo>
                    <a:pt x="17746" y="2387"/>
                    <a:pt x="16141" y="1673"/>
                    <a:pt x="14682" y="988"/>
                  </a:cubicBezTo>
                  <a:cubicBezTo>
                    <a:pt x="13271" y="337"/>
                    <a:pt x="11740" y="0"/>
                    <a:pt x="10195" y="0"/>
                  </a:cubicBezTo>
                  <a:close/>
                </a:path>
              </a:pathLst>
            </a:custGeom>
            <a:solidFill>
              <a:srgbClr val="F8B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4"/>
            <p:cNvSpPr/>
            <p:nvPr/>
          </p:nvSpPr>
          <p:spPr>
            <a:xfrm>
              <a:off x="4938800" y="4323100"/>
              <a:ext cx="87425" cy="23250"/>
            </a:xfrm>
            <a:custGeom>
              <a:rect b="b" l="l" r="r" t="t"/>
              <a:pathLst>
                <a:path extrusionOk="0" h="930" w="3497">
                  <a:moveTo>
                    <a:pt x="55" y="1"/>
                  </a:moveTo>
                  <a:cubicBezTo>
                    <a:pt x="42" y="1"/>
                    <a:pt x="34" y="3"/>
                    <a:pt x="31" y="9"/>
                  </a:cubicBezTo>
                  <a:cubicBezTo>
                    <a:pt x="1" y="39"/>
                    <a:pt x="761" y="404"/>
                    <a:pt x="1703" y="647"/>
                  </a:cubicBezTo>
                  <a:cubicBezTo>
                    <a:pt x="2487" y="867"/>
                    <a:pt x="3173" y="930"/>
                    <a:pt x="3409" y="930"/>
                  </a:cubicBezTo>
                  <a:cubicBezTo>
                    <a:pt x="3466" y="930"/>
                    <a:pt x="3496" y="926"/>
                    <a:pt x="3496" y="920"/>
                  </a:cubicBezTo>
                  <a:cubicBezTo>
                    <a:pt x="3496" y="860"/>
                    <a:pt x="2706" y="738"/>
                    <a:pt x="1764" y="495"/>
                  </a:cubicBezTo>
                  <a:cubicBezTo>
                    <a:pt x="877" y="273"/>
                    <a:pt x="192" y="1"/>
                    <a:pt x="55" y="1"/>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4"/>
            <p:cNvSpPr/>
            <p:nvPr/>
          </p:nvSpPr>
          <p:spPr>
            <a:xfrm>
              <a:off x="4973775" y="4373350"/>
              <a:ext cx="46375" cy="13675"/>
            </a:xfrm>
            <a:custGeom>
              <a:rect b="b" l="l" r="r" t="t"/>
              <a:pathLst>
                <a:path extrusionOk="0" h="547" w="1855">
                  <a:moveTo>
                    <a:pt x="46" y="1"/>
                  </a:moveTo>
                  <a:cubicBezTo>
                    <a:pt x="38" y="1"/>
                    <a:pt x="33" y="2"/>
                    <a:pt x="30" y="5"/>
                  </a:cubicBezTo>
                  <a:cubicBezTo>
                    <a:pt x="0" y="65"/>
                    <a:pt x="365" y="309"/>
                    <a:pt x="882" y="430"/>
                  </a:cubicBezTo>
                  <a:cubicBezTo>
                    <a:pt x="1187" y="520"/>
                    <a:pt x="1472" y="546"/>
                    <a:pt x="1653" y="546"/>
                  </a:cubicBezTo>
                  <a:cubicBezTo>
                    <a:pt x="1778" y="546"/>
                    <a:pt x="1854" y="534"/>
                    <a:pt x="1854" y="521"/>
                  </a:cubicBezTo>
                  <a:cubicBezTo>
                    <a:pt x="1854" y="461"/>
                    <a:pt x="1429" y="400"/>
                    <a:pt x="942" y="278"/>
                  </a:cubicBezTo>
                  <a:cubicBezTo>
                    <a:pt x="471" y="140"/>
                    <a:pt x="126" y="1"/>
                    <a:pt x="46" y="1"/>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4"/>
            <p:cNvSpPr/>
            <p:nvPr/>
          </p:nvSpPr>
          <p:spPr>
            <a:xfrm>
              <a:off x="4937300" y="4200200"/>
              <a:ext cx="114750" cy="62000"/>
            </a:xfrm>
            <a:custGeom>
              <a:rect b="b" l="l" r="r" t="t"/>
              <a:pathLst>
                <a:path extrusionOk="0" h="2480" w="4590">
                  <a:moveTo>
                    <a:pt x="4559" y="0"/>
                  </a:moveTo>
                  <a:cubicBezTo>
                    <a:pt x="4559" y="1"/>
                    <a:pt x="4316" y="183"/>
                    <a:pt x="3951" y="487"/>
                  </a:cubicBezTo>
                  <a:cubicBezTo>
                    <a:pt x="3587" y="791"/>
                    <a:pt x="3100" y="1186"/>
                    <a:pt x="2462" y="1551"/>
                  </a:cubicBezTo>
                  <a:cubicBezTo>
                    <a:pt x="1216" y="2280"/>
                    <a:pt x="0" y="2402"/>
                    <a:pt x="30" y="2463"/>
                  </a:cubicBezTo>
                  <a:cubicBezTo>
                    <a:pt x="30" y="2473"/>
                    <a:pt x="64" y="2479"/>
                    <a:pt x="126" y="2479"/>
                  </a:cubicBezTo>
                  <a:cubicBezTo>
                    <a:pt x="250" y="2479"/>
                    <a:pt x="486" y="2452"/>
                    <a:pt x="790" y="2371"/>
                  </a:cubicBezTo>
                  <a:cubicBezTo>
                    <a:pt x="1277" y="2280"/>
                    <a:pt x="1915" y="2067"/>
                    <a:pt x="2553" y="1703"/>
                  </a:cubicBezTo>
                  <a:cubicBezTo>
                    <a:pt x="3192" y="1338"/>
                    <a:pt x="3678" y="912"/>
                    <a:pt x="4043" y="578"/>
                  </a:cubicBezTo>
                  <a:cubicBezTo>
                    <a:pt x="4377" y="244"/>
                    <a:pt x="4590" y="31"/>
                    <a:pt x="4559" y="0"/>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4"/>
            <p:cNvSpPr/>
            <p:nvPr/>
          </p:nvSpPr>
          <p:spPr>
            <a:xfrm>
              <a:off x="5261000" y="3999600"/>
              <a:ext cx="946850" cy="448350"/>
            </a:xfrm>
            <a:custGeom>
              <a:rect b="b" l="l" r="r" t="t"/>
              <a:pathLst>
                <a:path extrusionOk="0" h="17934" w="37874">
                  <a:moveTo>
                    <a:pt x="35320" y="0"/>
                  </a:moveTo>
                  <a:lnTo>
                    <a:pt x="21673" y="2249"/>
                  </a:lnTo>
                  <a:lnTo>
                    <a:pt x="22129" y="3951"/>
                  </a:lnTo>
                  <a:lnTo>
                    <a:pt x="700" y="7386"/>
                  </a:lnTo>
                  <a:lnTo>
                    <a:pt x="1" y="17933"/>
                  </a:lnTo>
                  <a:lnTo>
                    <a:pt x="27114" y="17933"/>
                  </a:lnTo>
                  <a:cubicBezTo>
                    <a:pt x="28937" y="17933"/>
                    <a:pt x="30761" y="17447"/>
                    <a:pt x="32342" y="16505"/>
                  </a:cubicBezTo>
                  <a:cubicBezTo>
                    <a:pt x="35989" y="14286"/>
                    <a:pt x="37874" y="10031"/>
                    <a:pt x="37053" y="5866"/>
                  </a:cubicBezTo>
                  <a:cubicBezTo>
                    <a:pt x="36779" y="4134"/>
                    <a:pt x="36111" y="2128"/>
                    <a:pt x="353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34"/>
            <p:cNvSpPr/>
            <p:nvPr/>
          </p:nvSpPr>
          <p:spPr>
            <a:xfrm>
              <a:off x="5289125" y="4076350"/>
              <a:ext cx="681650" cy="106400"/>
            </a:xfrm>
            <a:custGeom>
              <a:rect b="b" l="l" r="r" t="t"/>
              <a:pathLst>
                <a:path extrusionOk="0" h="4256" w="27266">
                  <a:moveTo>
                    <a:pt x="27265" y="0"/>
                  </a:moveTo>
                  <a:cubicBezTo>
                    <a:pt x="27265" y="0"/>
                    <a:pt x="27174" y="0"/>
                    <a:pt x="26992" y="30"/>
                  </a:cubicBezTo>
                  <a:cubicBezTo>
                    <a:pt x="26779" y="61"/>
                    <a:pt x="26505" y="91"/>
                    <a:pt x="26171" y="122"/>
                  </a:cubicBezTo>
                  <a:cubicBezTo>
                    <a:pt x="25472" y="213"/>
                    <a:pt x="24469" y="365"/>
                    <a:pt x="23253" y="547"/>
                  </a:cubicBezTo>
                  <a:cubicBezTo>
                    <a:pt x="20761" y="942"/>
                    <a:pt x="17356" y="1459"/>
                    <a:pt x="13618" y="2037"/>
                  </a:cubicBezTo>
                  <a:cubicBezTo>
                    <a:pt x="9848" y="2614"/>
                    <a:pt x="6475" y="3161"/>
                    <a:pt x="3982" y="3556"/>
                  </a:cubicBezTo>
                  <a:cubicBezTo>
                    <a:pt x="2766" y="3769"/>
                    <a:pt x="1763" y="3921"/>
                    <a:pt x="1064" y="4043"/>
                  </a:cubicBezTo>
                  <a:cubicBezTo>
                    <a:pt x="730" y="4103"/>
                    <a:pt x="456" y="4164"/>
                    <a:pt x="274" y="4195"/>
                  </a:cubicBezTo>
                  <a:cubicBezTo>
                    <a:pt x="91" y="4225"/>
                    <a:pt x="0" y="4255"/>
                    <a:pt x="0" y="4255"/>
                  </a:cubicBezTo>
                  <a:cubicBezTo>
                    <a:pt x="0" y="4255"/>
                    <a:pt x="91" y="4255"/>
                    <a:pt x="274" y="4225"/>
                  </a:cubicBezTo>
                  <a:cubicBezTo>
                    <a:pt x="487" y="4195"/>
                    <a:pt x="730" y="4164"/>
                    <a:pt x="1064" y="4134"/>
                  </a:cubicBezTo>
                  <a:cubicBezTo>
                    <a:pt x="1794" y="4012"/>
                    <a:pt x="2766" y="3891"/>
                    <a:pt x="4012" y="3708"/>
                  </a:cubicBezTo>
                  <a:cubicBezTo>
                    <a:pt x="6475" y="3313"/>
                    <a:pt x="9879" y="2796"/>
                    <a:pt x="13648" y="2219"/>
                  </a:cubicBezTo>
                  <a:cubicBezTo>
                    <a:pt x="17387" y="1611"/>
                    <a:pt x="20791" y="1094"/>
                    <a:pt x="23283" y="699"/>
                  </a:cubicBezTo>
                  <a:cubicBezTo>
                    <a:pt x="24499" y="486"/>
                    <a:pt x="25502" y="304"/>
                    <a:pt x="26201" y="213"/>
                  </a:cubicBezTo>
                  <a:cubicBezTo>
                    <a:pt x="26536" y="152"/>
                    <a:pt x="26779" y="91"/>
                    <a:pt x="26992" y="61"/>
                  </a:cubicBezTo>
                  <a:cubicBezTo>
                    <a:pt x="27174" y="30"/>
                    <a:pt x="27265" y="0"/>
                    <a:pt x="272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4"/>
            <p:cNvSpPr/>
            <p:nvPr/>
          </p:nvSpPr>
          <p:spPr>
            <a:xfrm>
              <a:off x="5484400" y="4159775"/>
              <a:ext cx="148225" cy="288925"/>
            </a:xfrm>
            <a:custGeom>
              <a:rect b="b" l="l" r="r" t="t"/>
              <a:pathLst>
                <a:path extrusionOk="0" h="11557" w="5929">
                  <a:moveTo>
                    <a:pt x="18" y="1"/>
                  </a:moveTo>
                  <a:cubicBezTo>
                    <a:pt x="11" y="1"/>
                    <a:pt x="5" y="3"/>
                    <a:pt x="1" y="7"/>
                  </a:cubicBezTo>
                  <a:cubicBezTo>
                    <a:pt x="1" y="37"/>
                    <a:pt x="670" y="402"/>
                    <a:pt x="1642" y="1162"/>
                  </a:cubicBezTo>
                  <a:cubicBezTo>
                    <a:pt x="1885" y="1374"/>
                    <a:pt x="2159" y="1587"/>
                    <a:pt x="2402" y="1830"/>
                  </a:cubicBezTo>
                  <a:cubicBezTo>
                    <a:pt x="2524" y="1982"/>
                    <a:pt x="2676" y="2104"/>
                    <a:pt x="2797" y="2225"/>
                  </a:cubicBezTo>
                  <a:cubicBezTo>
                    <a:pt x="2919" y="2377"/>
                    <a:pt x="3071" y="2529"/>
                    <a:pt x="3192" y="2681"/>
                  </a:cubicBezTo>
                  <a:cubicBezTo>
                    <a:pt x="3740" y="3320"/>
                    <a:pt x="4256" y="4049"/>
                    <a:pt x="4682" y="4870"/>
                  </a:cubicBezTo>
                  <a:cubicBezTo>
                    <a:pt x="5107" y="5721"/>
                    <a:pt x="5381" y="6572"/>
                    <a:pt x="5563" y="7393"/>
                  </a:cubicBezTo>
                  <a:cubicBezTo>
                    <a:pt x="5655" y="7788"/>
                    <a:pt x="5715" y="8153"/>
                    <a:pt x="5746" y="8517"/>
                  </a:cubicBezTo>
                  <a:cubicBezTo>
                    <a:pt x="5776" y="8882"/>
                    <a:pt x="5776" y="9216"/>
                    <a:pt x="5776" y="9551"/>
                  </a:cubicBezTo>
                  <a:cubicBezTo>
                    <a:pt x="5746" y="10797"/>
                    <a:pt x="5533" y="11526"/>
                    <a:pt x="5594" y="11557"/>
                  </a:cubicBezTo>
                  <a:cubicBezTo>
                    <a:pt x="5594" y="11557"/>
                    <a:pt x="5655" y="11374"/>
                    <a:pt x="5715" y="11040"/>
                  </a:cubicBezTo>
                  <a:cubicBezTo>
                    <a:pt x="5776" y="10858"/>
                    <a:pt x="5807" y="10645"/>
                    <a:pt x="5837" y="10402"/>
                  </a:cubicBezTo>
                  <a:cubicBezTo>
                    <a:pt x="5867" y="10159"/>
                    <a:pt x="5928" y="9855"/>
                    <a:pt x="5928" y="9551"/>
                  </a:cubicBezTo>
                  <a:cubicBezTo>
                    <a:pt x="5928" y="9247"/>
                    <a:pt x="5928" y="8882"/>
                    <a:pt x="5898" y="8517"/>
                  </a:cubicBezTo>
                  <a:cubicBezTo>
                    <a:pt x="5898" y="8153"/>
                    <a:pt x="5807" y="7757"/>
                    <a:pt x="5746" y="7362"/>
                  </a:cubicBezTo>
                  <a:cubicBezTo>
                    <a:pt x="5563" y="6542"/>
                    <a:pt x="5290" y="5660"/>
                    <a:pt x="4864" y="4809"/>
                  </a:cubicBezTo>
                  <a:cubicBezTo>
                    <a:pt x="4439" y="3928"/>
                    <a:pt x="3892" y="3198"/>
                    <a:pt x="3344" y="2560"/>
                  </a:cubicBezTo>
                  <a:cubicBezTo>
                    <a:pt x="3192" y="2408"/>
                    <a:pt x="3071" y="2256"/>
                    <a:pt x="2919" y="2104"/>
                  </a:cubicBezTo>
                  <a:cubicBezTo>
                    <a:pt x="2797" y="1982"/>
                    <a:pt x="2645" y="1861"/>
                    <a:pt x="2524" y="1709"/>
                  </a:cubicBezTo>
                  <a:cubicBezTo>
                    <a:pt x="2250" y="1466"/>
                    <a:pt x="1977" y="1253"/>
                    <a:pt x="1733" y="1070"/>
                  </a:cubicBezTo>
                  <a:cubicBezTo>
                    <a:pt x="1490" y="858"/>
                    <a:pt x="1247" y="706"/>
                    <a:pt x="1034" y="584"/>
                  </a:cubicBezTo>
                  <a:cubicBezTo>
                    <a:pt x="852" y="432"/>
                    <a:pt x="639" y="310"/>
                    <a:pt x="487" y="250"/>
                  </a:cubicBezTo>
                  <a:cubicBezTo>
                    <a:pt x="222" y="90"/>
                    <a:pt x="72"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4"/>
            <p:cNvSpPr/>
            <p:nvPr/>
          </p:nvSpPr>
          <p:spPr>
            <a:xfrm>
              <a:off x="5799775" y="4112800"/>
              <a:ext cx="237100" cy="315450"/>
            </a:xfrm>
            <a:custGeom>
              <a:rect b="b" l="l" r="r" t="t"/>
              <a:pathLst>
                <a:path extrusionOk="0" h="12618" w="9484">
                  <a:moveTo>
                    <a:pt x="7078" y="3310"/>
                  </a:moveTo>
                  <a:cubicBezTo>
                    <a:pt x="7130" y="3310"/>
                    <a:pt x="7182" y="3311"/>
                    <a:pt x="7234" y="3314"/>
                  </a:cubicBezTo>
                  <a:cubicBezTo>
                    <a:pt x="7751" y="3375"/>
                    <a:pt x="8237" y="3618"/>
                    <a:pt x="8602" y="4013"/>
                  </a:cubicBezTo>
                  <a:cubicBezTo>
                    <a:pt x="8936" y="4439"/>
                    <a:pt x="9119" y="4955"/>
                    <a:pt x="9058" y="5472"/>
                  </a:cubicBezTo>
                  <a:cubicBezTo>
                    <a:pt x="8967" y="5989"/>
                    <a:pt x="8633" y="6414"/>
                    <a:pt x="8207" y="6658"/>
                  </a:cubicBezTo>
                  <a:cubicBezTo>
                    <a:pt x="7630" y="7016"/>
                    <a:pt x="6974" y="7140"/>
                    <a:pt x="6335" y="7140"/>
                  </a:cubicBezTo>
                  <a:cubicBezTo>
                    <a:pt x="5997" y="7140"/>
                    <a:pt x="5665" y="7105"/>
                    <a:pt x="5350" y="7053"/>
                  </a:cubicBezTo>
                  <a:cubicBezTo>
                    <a:pt x="4888" y="6978"/>
                    <a:pt x="4450" y="6856"/>
                    <a:pt x="4040" y="6697"/>
                  </a:cubicBezTo>
                  <a:lnTo>
                    <a:pt x="4040" y="6697"/>
                  </a:lnTo>
                  <a:cubicBezTo>
                    <a:pt x="4059" y="6471"/>
                    <a:pt x="4089" y="6245"/>
                    <a:pt x="4134" y="6019"/>
                  </a:cubicBezTo>
                  <a:cubicBezTo>
                    <a:pt x="4347" y="5107"/>
                    <a:pt x="4863" y="4165"/>
                    <a:pt x="5745" y="3648"/>
                  </a:cubicBezTo>
                  <a:cubicBezTo>
                    <a:pt x="6155" y="3430"/>
                    <a:pt x="6614" y="3310"/>
                    <a:pt x="7078" y="3310"/>
                  </a:cubicBezTo>
                  <a:close/>
                  <a:moveTo>
                    <a:pt x="122" y="1"/>
                  </a:moveTo>
                  <a:lnTo>
                    <a:pt x="122" y="1"/>
                  </a:lnTo>
                  <a:cubicBezTo>
                    <a:pt x="122" y="1"/>
                    <a:pt x="0" y="427"/>
                    <a:pt x="31" y="1247"/>
                  </a:cubicBezTo>
                  <a:cubicBezTo>
                    <a:pt x="61" y="2068"/>
                    <a:pt x="243" y="3284"/>
                    <a:pt x="1064" y="4530"/>
                  </a:cubicBezTo>
                  <a:cubicBezTo>
                    <a:pt x="1643" y="5421"/>
                    <a:pt x="2614" y="6279"/>
                    <a:pt x="3856" y="6806"/>
                  </a:cubicBezTo>
                  <a:lnTo>
                    <a:pt x="3856" y="6806"/>
                  </a:lnTo>
                  <a:cubicBezTo>
                    <a:pt x="3846" y="7003"/>
                    <a:pt x="3848" y="7198"/>
                    <a:pt x="3860" y="7387"/>
                  </a:cubicBezTo>
                  <a:cubicBezTo>
                    <a:pt x="3860" y="7843"/>
                    <a:pt x="3952" y="8299"/>
                    <a:pt x="4043" y="8725"/>
                  </a:cubicBezTo>
                  <a:cubicBezTo>
                    <a:pt x="4286" y="9545"/>
                    <a:pt x="4711" y="10275"/>
                    <a:pt x="5228" y="10791"/>
                  </a:cubicBezTo>
                  <a:cubicBezTo>
                    <a:pt x="5715" y="11339"/>
                    <a:pt x="6292" y="11734"/>
                    <a:pt x="6809" y="11977"/>
                  </a:cubicBezTo>
                  <a:cubicBezTo>
                    <a:pt x="7326" y="12250"/>
                    <a:pt x="7812" y="12372"/>
                    <a:pt x="8207" y="12463"/>
                  </a:cubicBezTo>
                  <a:cubicBezTo>
                    <a:pt x="8823" y="12600"/>
                    <a:pt x="9233" y="12617"/>
                    <a:pt x="9400" y="12617"/>
                  </a:cubicBezTo>
                  <a:cubicBezTo>
                    <a:pt x="9455" y="12617"/>
                    <a:pt x="9484" y="12615"/>
                    <a:pt x="9484" y="12615"/>
                  </a:cubicBezTo>
                  <a:cubicBezTo>
                    <a:pt x="9484" y="12615"/>
                    <a:pt x="9028" y="12585"/>
                    <a:pt x="8237" y="12402"/>
                  </a:cubicBezTo>
                  <a:cubicBezTo>
                    <a:pt x="7842" y="12281"/>
                    <a:pt x="7356" y="12159"/>
                    <a:pt x="6839" y="11886"/>
                  </a:cubicBezTo>
                  <a:cubicBezTo>
                    <a:pt x="6353" y="11612"/>
                    <a:pt x="5806" y="11247"/>
                    <a:pt x="5319" y="10700"/>
                  </a:cubicBezTo>
                  <a:cubicBezTo>
                    <a:pt x="4833" y="10184"/>
                    <a:pt x="4438" y="9484"/>
                    <a:pt x="4225" y="8664"/>
                  </a:cubicBezTo>
                  <a:cubicBezTo>
                    <a:pt x="4104" y="8269"/>
                    <a:pt x="4043" y="7843"/>
                    <a:pt x="4012" y="7387"/>
                  </a:cubicBezTo>
                  <a:cubicBezTo>
                    <a:pt x="4012" y="7216"/>
                    <a:pt x="4017" y="7046"/>
                    <a:pt x="4027" y="6875"/>
                  </a:cubicBezTo>
                  <a:lnTo>
                    <a:pt x="4027" y="6875"/>
                  </a:lnTo>
                  <a:cubicBezTo>
                    <a:pt x="4432" y="7034"/>
                    <a:pt x="4864" y="7157"/>
                    <a:pt x="5319" y="7235"/>
                  </a:cubicBezTo>
                  <a:cubicBezTo>
                    <a:pt x="5645" y="7288"/>
                    <a:pt x="5988" y="7322"/>
                    <a:pt x="6337" y="7322"/>
                  </a:cubicBezTo>
                  <a:cubicBezTo>
                    <a:pt x="6999" y="7322"/>
                    <a:pt x="7681" y="7198"/>
                    <a:pt x="8298" y="6840"/>
                  </a:cubicBezTo>
                  <a:cubicBezTo>
                    <a:pt x="8785" y="6536"/>
                    <a:pt x="9180" y="6080"/>
                    <a:pt x="9240" y="5503"/>
                  </a:cubicBezTo>
                  <a:cubicBezTo>
                    <a:pt x="9332" y="4925"/>
                    <a:pt x="9119" y="4348"/>
                    <a:pt x="8754" y="3892"/>
                  </a:cubicBezTo>
                  <a:cubicBezTo>
                    <a:pt x="8389" y="3436"/>
                    <a:pt x="7812" y="3162"/>
                    <a:pt x="7265" y="3132"/>
                  </a:cubicBezTo>
                  <a:cubicBezTo>
                    <a:pt x="7180" y="3123"/>
                    <a:pt x="7095" y="3118"/>
                    <a:pt x="7011" y="3118"/>
                  </a:cubicBezTo>
                  <a:cubicBezTo>
                    <a:pt x="6528" y="3118"/>
                    <a:pt x="6073" y="3263"/>
                    <a:pt x="5684" y="3496"/>
                  </a:cubicBezTo>
                  <a:cubicBezTo>
                    <a:pt x="5198" y="3740"/>
                    <a:pt x="4803" y="4135"/>
                    <a:pt x="4529" y="4560"/>
                  </a:cubicBezTo>
                  <a:cubicBezTo>
                    <a:pt x="4256" y="5016"/>
                    <a:pt x="4073" y="5472"/>
                    <a:pt x="3982" y="5959"/>
                  </a:cubicBezTo>
                  <a:cubicBezTo>
                    <a:pt x="3926" y="6182"/>
                    <a:pt x="3889" y="6406"/>
                    <a:pt x="3869" y="6627"/>
                  </a:cubicBezTo>
                  <a:lnTo>
                    <a:pt x="3869" y="6627"/>
                  </a:lnTo>
                  <a:cubicBezTo>
                    <a:pt x="2687" y="6128"/>
                    <a:pt x="1755" y="5315"/>
                    <a:pt x="1186" y="4439"/>
                  </a:cubicBezTo>
                  <a:cubicBezTo>
                    <a:pt x="365" y="3253"/>
                    <a:pt x="152" y="2038"/>
                    <a:pt x="91" y="1247"/>
                  </a:cubicBezTo>
                  <a:cubicBezTo>
                    <a:pt x="61" y="427"/>
                    <a:pt x="152" y="1"/>
                    <a:pt x="1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0" name="Shape 3730"/>
        <p:cNvGrpSpPr/>
        <p:nvPr/>
      </p:nvGrpSpPr>
      <p:grpSpPr>
        <a:xfrm>
          <a:off x="0" y="0"/>
          <a:ext cx="0" cy="0"/>
          <a:chOff x="0" y="0"/>
          <a:chExt cx="0" cy="0"/>
        </a:xfrm>
      </p:grpSpPr>
      <p:sp>
        <p:nvSpPr>
          <p:cNvPr id="3731" name="Google Shape;3731;p70"/>
          <p:cNvSpPr txBox="1"/>
          <p:nvPr>
            <p:ph type="title"/>
          </p:nvPr>
        </p:nvSpPr>
        <p:spPr>
          <a:xfrm>
            <a:off x="714300" y="545750"/>
            <a:ext cx="3855900" cy="19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CẤU TRÚC </a:t>
            </a:r>
            <a:endParaRPr>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THƯ MỤC </a:t>
            </a:r>
            <a:endParaRPr>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CODE - 1</a:t>
            </a:r>
            <a:endParaRPr>
              <a:latin typeface="Comfortaa"/>
              <a:ea typeface="Comfortaa"/>
              <a:cs typeface="Comfortaa"/>
              <a:sym typeface="Comfortaa"/>
            </a:endParaRPr>
          </a:p>
        </p:txBody>
      </p:sp>
      <p:pic>
        <p:nvPicPr>
          <p:cNvPr id="3732" name="Google Shape;3732;p70"/>
          <p:cNvPicPr preferRelativeResize="0"/>
          <p:nvPr/>
        </p:nvPicPr>
        <p:blipFill>
          <a:blip r:embed="rId3">
            <a:alphaModFix/>
          </a:blip>
          <a:stretch>
            <a:fillRect/>
          </a:stretch>
        </p:blipFill>
        <p:spPr>
          <a:xfrm>
            <a:off x="4722600" y="152400"/>
            <a:ext cx="3581274" cy="483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6" name="Shape 3736"/>
        <p:cNvGrpSpPr/>
        <p:nvPr/>
      </p:nvGrpSpPr>
      <p:grpSpPr>
        <a:xfrm>
          <a:off x="0" y="0"/>
          <a:ext cx="0" cy="0"/>
          <a:chOff x="0" y="0"/>
          <a:chExt cx="0" cy="0"/>
        </a:xfrm>
      </p:grpSpPr>
      <p:sp>
        <p:nvSpPr>
          <p:cNvPr id="3737" name="Google Shape;3737;p71"/>
          <p:cNvSpPr txBox="1"/>
          <p:nvPr>
            <p:ph type="title"/>
          </p:nvPr>
        </p:nvSpPr>
        <p:spPr>
          <a:xfrm>
            <a:off x="714300" y="545750"/>
            <a:ext cx="3855900" cy="19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CẤU TRÚC </a:t>
            </a:r>
            <a:endParaRPr>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THƯ MỤC </a:t>
            </a:r>
            <a:endParaRPr>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CODE - 2</a:t>
            </a:r>
            <a:endParaRPr>
              <a:latin typeface="Comfortaa"/>
              <a:ea typeface="Comfortaa"/>
              <a:cs typeface="Comfortaa"/>
              <a:sym typeface="Comfortaa"/>
            </a:endParaRPr>
          </a:p>
        </p:txBody>
      </p:sp>
      <p:pic>
        <p:nvPicPr>
          <p:cNvPr id="3738" name="Google Shape;3738;p71"/>
          <p:cNvPicPr preferRelativeResize="0"/>
          <p:nvPr/>
        </p:nvPicPr>
        <p:blipFill>
          <a:blip r:embed="rId3">
            <a:alphaModFix/>
          </a:blip>
          <a:stretch>
            <a:fillRect/>
          </a:stretch>
        </p:blipFill>
        <p:spPr>
          <a:xfrm>
            <a:off x="4722600" y="152400"/>
            <a:ext cx="3303498"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2" name="Shape 3742"/>
        <p:cNvGrpSpPr/>
        <p:nvPr/>
      </p:nvGrpSpPr>
      <p:grpSpPr>
        <a:xfrm>
          <a:off x="0" y="0"/>
          <a:ext cx="0" cy="0"/>
          <a:chOff x="0" y="0"/>
          <a:chExt cx="0" cy="0"/>
        </a:xfrm>
      </p:grpSpPr>
      <p:sp>
        <p:nvSpPr>
          <p:cNvPr id="3743" name="Google Shape;3743;p72"/>
          <p:cNvSpPr txBox="1"/>
          <p:nvPr>
            <p:ph type="title"/>
          </p:nvPr>
        </p:nvSpPr>
        <p:spPr>
          <a:xfrm>
            <a:off x="714300" y="545750"/>
            <a:ext cx="3855900" cy="19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CẤU TRÚC </a:t>
            </a:r>
            <a:endParaRPr>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THƯ MỤC </a:t>
            </a:r>
            <a:endParaRPr>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CODE - 3</a:t>
            </a:r>
            <a:endParaRPr>
              <a:latin typeface="Comfortaa"/>
              <a:ea typeface="Comfortaa"/>
              <a:cs typeface="Comfortaa"/>
              <a:sym typeface="Comfortaa"/>
            </a:endParaRPr>
          </a:p>
        </p:txBody>
      </p:sp>
      <p:pic>
        <p:nvPicPr>
          <p:cNvPr id="3744" name="Google Shape;3744;p72"/>
          <p:cNvPicPr preferRelativeResize="0"/>
          <p:nvPr/>
        </p:nvPicPr>
        <p:blipFill>
          <a:blip r:embed="rId3">
            <a:alphaModFix/>
          </a:blip>
          <a:stretch>
            <a:fillRect/>
          </a:stretch>
        </p:blipFill>
        <p:spPr>
          <a:xfrm>
            <a:off x="4722600" y="152400"/>
            <a:ext cx="3131938" cy="483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8" name="Shape 3748"/>
        <p:cNvGrpSpPr/>
        <p:nvPr/>
      </p:nvGrpSpPr>
      <p:grpSpPr>
        <a:xfrm>
          <a:off x="0" y="0"/>
          <a:ext cx="0" cy="0"/>
          <a:chOff x="0" y="0"/>
          <a:chExt cx="0" cy="0"/>
        </a:xfrm>
      </p:grpSpPr>
      <p:sp>
        <p:nvSpPr>
          <p:cNvPr id="3749" name="Google Shape;3749;p73"/>
          <p:cNvSpPr txBox="1"/>
          <p:nvPr>
            <p:ph type="title"/>
          </p:nvPr>
        </p:nvSpPr>
        <p:spPr>
          <a:xfrm>
            <a:off x="2352300" y="1590675"/>
            <a:ext cx="4439400" cy="20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700">
                <a:latin typeface="Comfortaa"/>
                <a:ea typeface="Comfortaa"/>
                <a:cs typeface="Comfortaa"/>
                <a:sym typeface="Comfortaa"/>
              </a:rPr>
              <a:t>04. KẾT LUẬN</a:t>
            </a:r>
            <a:endParaRPr b="1" sz="3700">
              <a:latin typeface="Comfortaa"/>
              <a:ea typeface="Comfortaa"/>
              <a:cs typeface="Comfortaa"/>
              <a:sym typeface="Comforta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3" name="Shape 3753"/>
        <p:cNvGrpSpPr/>
        <p:nvPr/>
      </p:nvGrpSpPr>
      <p:grpSpPr>
        <a:xfrm>
          <a:off x="0" y="0"/>
          <a:ext cx="0" cy="0"/>
          <a:chOff x="0" y="0"/>
          <a:chExt cx="0" cy="0"/>
        </a:xfrm>
      </p:grpSpPr>
      <p:sp>
        <p:nvSpPr>
          <p:cNvPr id="3754" name="Google Shape;3754;p74"/>
          <p:cNvSpPr/>
          <p:nvPr/>
        </p:nvSpPr>
        <p:spPr>
          <a:xfrm>
            <a:off x="1290775" y="1601591"/>
            <a:ext cx="2603822" cy="2268452"/>
          </a:xfrm>
          <a:custGeom>
            <a:rect b="b" l="l" r="r" t="t"/>
            <a:pathLst>
              <a:path extrusionOk="0" h="83468" w="95808">
                <a:moveTo>
                  <a:pt x="14743" y="1"/>
                </a:moveTo>
                <a:cubicBezTo>
                  <a:pt x="6597" y="1"/>
                  <a:pt x="1" y="6597"/>
                  <a:pt x="1" y="14743"/>
                </a:cubicBezTo>
                <a:lnTo>
                  <a:pt x="1" y="68725"/>
                </a:lnTo>
                <a:cubicBezTo>
                  <a:pt x="1" y="76871"/>
                  <a:pt x="6597" y="83467"/>
                  <a:pt x="14743" y="83467"/>
                </a:cubicBezTo>
                <a:lnTo>
                  <a:pt x="81066" y="83467"/>
                </a:lnTo>
                <a:cubicBezTo>
                  <a:pt x="89212" y="83467"/>
                  <a:pt x="95808" y="76871"/>
                  <a:pt x="95808" y="68725"/>
                </a:cubicBezTo>
                <a:lnTo>
                  <a:pt x="95808" y="14743"/>
                </a:lnTo>
                <a:cubicBezTo>
                  <a:pt x="95808" y="6597"/>
                  <a:pt x="89212" y="1"/>
                  <a:pt x="8106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4"/>
          <p:cNvSpPr txBox="1"/>
          <p:nvPr>
            <p:ph type="title"/>
          </p:nvPr>
        </p:nvSpPr>
        <p:spPr>
          <a:xfrm>
            <a:off x="5240700" y="1260450"/>
            <a:ext cx="3564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KẾT QUẢ ĐẠT ĐƯỢC</a:t>
            </a:r>
            <a:endParaRPr>
              <a:latin typeface="Comfortaa"/>
              <a:ea typeface="Comfortaa"/>
              <a:cs typeface="Comfortaa"/>
              <a:sym typeface="Comfortaa"/>
            </a:endParaRPr>
          </a:p>
        </p:txBody>
      </p:sp>
      <p:sp>
        <p:nvSpPr>
          <p:cNvPr id="3756" name="Google Shape;3756;p74"/>
          <p:cNvSpPr txBox="1"/>
          <p:nvPr>
            <p:ph idx="1" type="body"/>
          </p:nvPr>
        </p:nvSpPr>
        <p:spPr>
          <a:xfrm>
            <a:off x="5133275" y="2094450"/>
            <a:ext cx="2915400" cy="250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omfortaa"/>
              <a:buChar char="●"/>
            </a:pPr>
            <a:r>
              <a:rPr lang="en">
                <a:latin typeface="Comfortaa"/>
                <a:ea typeface="Comfortaa"/>
                <a:cs typeface="Comfortaa"/>
                <a:sym typeface="Comfortaa"/>
              </a:rPr>
              <a:t>Hoàn thành phần mềm </a:t>
            </a:r>
            <a:r>
              <a:rPr lang="en">
                <a:latin typeface="Comfortaa"/>
                <a:ea typeface="Comfortaa"/>
                <a:cs typeface="Comfortaa"/>
                <a:sym typeface="Comfortaa"/>
              </a:rPr>
              <a:t>quản lý sách </a:t>
            </a:r>
            <a:endParaRPr>
              <a:latin typeface="Comfortaa"/>
              <a:ea typeface="Comfortaa"/>
              <a:cs typeface="Comfortaa"/>
              <a:sym typeface="Comfortaa"/>
            </a:endParaRPr>
          </a:p>
          <a:p>
            <a:pPr indent="-311150" lvl="0" marL="457200" rtl="0" algn="l">
              <a:spcBef>
                <a:spcPts val="0"/>
              </a:spcBef>
              <a:spcAft>
                <a:spcPts val="0"/>
              </a:spcAft>
              <a:buSzPts val="1300"/>
              <a:buFont typeface="Comfortaa"/>
              <a:buChar char="●"/>
            </a:pPr>
            <a:r>
              <a:rPr lang="en">
                <a:latin typeface="Comfortaa"/>
                <a:ea typeface="Comfortaa"/>
                <a:cs typeface="Comfortaa"/>
                <a:sym typeface="Comfortaa"/>
              </a:rPr>
              <a:t>Có thể sử dụng thực tiễn giúp tăng hiệu quả, giảm thời gian quản lý</a:t>
            </a:r>
            <a:endParaRPr>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n">
                <a:latin typeface="Comfortaa"/>
                <a:ea typeface="Comfortaa"/>
                <a:cs typeface="Comfortaa"/>
                <a:sym typeface="Comfortaa"/>
              </a:rPr>
              <a:t>Mang đến phong cách phục vụ chuyên nghiệp hơn cho nhà sách</a:t>
            </a:r>
            <a:endParaRPr>
              <a:latin typeface="Comfortaa"/>
              <a:ea typeface="Comfortaa"/>
              <a:cs typeface="Comfortaa"/>
              <a:sym typeface="Comfortaa"/>
            </a:endParaRPr>
          </a:p>
          <a:p>
            <a:pPr indent="0" lvl="0" marL="0" rtl="0" algn="l">
              <a:spcBef>
                <a:spcPts val="1600"/>
              </a:spcBef>
              <a:spcAft>
                <a:spcPts val="0"/>
              </a:spcAft>
              <a:buClr>
                <a:schemeClr val="dk1"/>
              </a:buClr>
              <a:buSzPts val="1100"/>
              <a:buFont typeface="Arial"/>
              <a:buNone/>
            </a:pPr>
            <a:r>
              <a:t/>
            </a:r>
            <a:endParaRPr>
              <a:latin typeface="Comfortaa"/>
              <a:ea typeface="Comfortaa"/>
              <a:cs typeface="Comfortaa"/>
              <a:sym typeface="Comfortaa"/>
            </a:endParaRPr>
          </a:p>
          <a:p>
            <a:pPr indent="0" lvl="0" marL="0" rtl="0" algn="l">
              <a:spcBef>
                <a:spcPts val="1600"/>
              </a:spcBef>
              <a:spcAft>
                <a:spcPts val="1600"/>
              </a:spcAft>
              <a:buNone/>
            </a:pPr>
            <a:r>
              <a:t/>
            </a:r>
            <a:endParaRPr>
              <a:latin typeface="Comfortaa"/>
              <a:ea typeface="Comfortaa"/>
              <a:cs typeface="Comfortaa"/>
              <a:sym typeface="Comfortaa"/>
            </a:endParaRPr>
          </a:p>
        </p:txBody>
      </p:sp>
      <p:grpSp>
        <p:nvGrpSpPr>
          <p:cNvPr id="3757" name="Google Shape;3757;p74"/>
          <p:cNvGrpSpPr/>
          <p:nvPr/>
        </p:nvGrpSpPr>
        <p:grpSpPr>
          <a:xfrm flipH="1">
            <a:off x="1578499" y="1361522"/>
            <a:ext cx="2430621" cy="2508536"/>
            <a:chOff x="3836975" y="2014000"/>
            <a:chExt cx="2370875" cy="2446875"/>
          </a:xfrm>
        </p:grpSpPr>
        <p:sp>
          <p:nvSpPr>
            <p:cNvPr id="3758" name="Google Shape;3758;p74"/>
            <p:cNvSpPr/>
            <p:nvPr/>
          </p:nvSpPr>
          <p:spPr>
            <a:xfrm>
              <a:off x="3836975" y="2985050"/>
              <a:ext cx="544850" cy="507725"/>
            </a:xfrm>
            <a:custGeom>
              <a:rect b="b" l="l" r="r" t="t"/>
              <a:pathLst>
                <a:path extrusionOk="0" h="20309" w="21794">
                  <a:moveTo>
                    <a:pt x="17016" y="1"/>
                  </a:moveTo>
                  <a:cubicBezTo>
                    <a:pt x="16950" y="1"/>
                    <a:pt x="16880" y="12"/>
                    <a:pt x="16809" y="34"/>
                  </a:cubicBezTo>
                  <a:cubicBezTo>
                    <a:pt x="16171" y="217"/>
                    <a:pt x="14438" y="1767"/>
                    <a:pt x="13891" y="4168"/>
                  </a:cubicBezTo>
                  <a:cubicBezTo>
                    <a:pt x="13891" y="4168"/>
                    <a:pt x="13635" y="4779"/>
                    <a:pt x="12995" y="4779"/>
                  </a:cubicBezTo>
                  <a:cubicBezTo>
                    <a:pt x="12841" y="4779"/>
                    <a:pt x="12664" y="4743"/>
                    <a:pt x="12462" y="4654"/>
                  </a:cubicBezTo>
                  <a:cubicBezTo>
                    <a:pt x="10912" y="3955"/>
                    <a:pt x="5745" y="1311"/>
                    <a:pt x="4803" y="977"/>
                  </a:cubicBezTo>
                  <a:cubicBezTo>
                    <a:pt x="4447" y="862"/>
                    <a:pt x="4059" y="785"/>
                    <a:pt x="3766" y="785"/>
                  </a:cubicBezTo>
                  <a:cubicBezTo>
                    <a:pt x="3358" y="785"/>
                    <a:pt x="3134" y="935"/>
                    <a:pt x="3435" y="1341"/>
                  </a:cubicBezTo>
                  <a:cubicBezTo>
                    <a:pt x="3800" y="1828"/>
                    <a:pt x="5897" y="3408"/>
                    <a:pt x="7021" y="4259"/>
                  </a:cubicBezTo>
                  <a:cubicBezTo>
                    <a:pt x="5819" y="3377"/>
                    <a:pt x="3417" y="1696"/>
                    <a:pt x="2586" y="1696"/>
                  </a:cubicBezTo>
                  <a:cubicBezTo>
                    <a:pt x="2473" y="1696"/>
                    <a:pt x="2388" y="1728"/>
                    <a:pt x="2341" y="1797"/>
                  </a:cubicBezTo>
                  <a:cubicBezTo>
                    <a:pt x="2128" y="2132"/>
                    <a:pt x="2462" y="2800"/>
                    <a:pt x="3648" y="3803"/>
                  </a:cubicBezTo>
                  <a:cubicBezTo>
                    <a:pt x="2766" y="3226"/>
                    <a:pt x="1945" y="2770"/>
                    <a:pt x="1672" y="2770"/>
                  </a:cubicBezTo>
                  <a:cubicBezTo>
                    <a:pt x="0" y="2800"/>
                    <a:pt x="4803" y="6448"/>
                    <a:pt x="4803" y="6448"/>
                  </a:cubicBezTo>
                  <a:cubicBezTo>
                    <a:pt x="2262" y="4565"/>
                    <a:pt x="1736" y="4003"/>
                    <a:pt x="1443" y="4003"/>
                  </a:cubicBezTo>
                  <a:cubicBezTo>
                    <a:pt x="1343" y="4003"/>
                    <a:pt x="1271" y="4068"/>
                    <a:pt x="1155" y="4168"/>
                  </a:cubicBezTo>
                  <a:cubicBezTo>
                    <a:pt x="851" y="4442"/>
                    <a:pt x="1398" y="5232"/>
                    <a:pt x="3009" y="6873"/>
                  </a:cubicBezTo>
                  <a:lnTo>
                    <a:pt x="9028" y="13682"/>
                  </a:lnTo>
                  <a:lnTo>
                    <a:pt x="12584" y="20308"/>
                  </a:lnTo>
                  <a:lnTo>
                    <a:pt x="21794" y="14989"/>
                  </a:lnTo>
                  <a:lnTo>
                    <a:pt x="16292" y="7451"/>
                  </a:lnTo>
                  <a:cubicBezTo>
                    <a:pt x="16231" y="6904"/>
                    <a:pt x="16201" y="6235"/>
                    <a:pt x="16201" y="5475"/>
                  </a:cubicBezTo>
                  <a:cubicBezTo>
                    <a:pt x="16171" y="4806"/>
                    <a:pt x="16292" y="4168"/>
                    <a:pt x="16505" y="3530"/>
                  </a:cubicBezTo>
                  <a:cubicBezTo>
                    <a:pt x="16748" y="2770"/>
                    <a:pt x="17143" y="1767"/>
                    <a:pt x="17508" y="1281"/>
                  </a:cubicBezTo>
                  <a:cubicBezTo>
                    <a:pt x="17915" y="738"/>
                    <a:pt x="17571" y="1"/>
                    <a:pt x="17016" y="1"/>
                  </a:cubicBezTo>
                  <a:close/>
                </a:path>
              </a:pathLst>
            </a:custGeom>
            <a:solidFill>
              <a:srgbClr val="F8B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4"/>
            <p:cNvSpPr/>
            <p:nvPr/>
          </p:nvSpPr>
          <p:spPr>
            <a:xfrm>
              <a:off x="3893950" y="3082975"/>
              <a:ext cx="116300" cy="89975"/>
            </a:xfrm>
            <a:custGeom>
              <a:rect b="b" l="l" r="r" t="t"/>
              <a:pathLst>
                <a:path extrusionOk="0" h="3599" w="4652">
                  <a:moveTo>
                    <a:pt x="82" y="0"/>
                  </a:moveTo>
                  <a:cubicBezTo>
                    <a:pt x="72" y="0"/>
                    <a:pt x="65" y="3"/>
                    <a:pt x="62" y="8"/>
                  </a:cubicBezTo>
                  <a:cubicBezTo>
                    <a:pt x="1" y="69"/>
                    <a:pt x="943" y="950"/>
                    <a:pt x="2220" y="1953"/>
                  </a:cubicBezTo>
                  <a:cubicBezTo>
                    <a:pt x="3417" y="2888"/>
                    <a:pt x="4446" y="3598"/>
                    <a:pt x="4579" y="3598"/>
                  </a:cubicBezTo>
                  <a:cubicBezTo>
                    <a:pt x="4584" y="3598"/>
                    <a:pt x="4588" y="3597"/>
                    <a:pt x="4590" y="3595"/>
                  </a:cubicBezTo>
                  <a:cubicBezTo>
                    <a:pt x="4651" y="3503"/>
                    <a:pt x="3709" y="2622"/>
                    <a:pt x="2463" y="1649"/>
                  </a:cubicBezTo>
                  <a:cubicBezTo>
                    <a:pt x="1287" y="703"/>
                    <a:pt x="247" y="0"/>
                    <a:pt x="82" y="0"/>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4"/>
            <p:cNvSpPr/>
            <p:nvPr/>
          </p:nvSpPr>
          <p:spPr>
            <a:xfrm>
              <a:off x="3909925" y="3054100"/>
              <a:ext cx="129950" cy="88550"/>
            </a:xfrm>
            <a:custGeom>
              <a:rect b="b" l="l" r="r" t="t"/>
              <a:pathLst>
                <a:path extrusionOk="0" h="3542" w="5198">
                  <a:moveTo>
                    <a:pt x="82" y="0"/>
                  </a:moveTo>
                  <a:cubicBezTo>
                    <a:pt x="71" y="0"/>
                    <a:pt x="64" y="3"/>
                    <a:pt x="61" y="8"/>
                  </a:cubicBezTo>
                  <a:cubicBezTo>
                    <a:pt x="0" y="99"/>
                    <a:pt x="1094" y="950"/>
                    <a:pt x="2492" y="1923"/>
                  </a:cubicBezTo>
                  <a:cubicBezTo>
                    <a:pt x="3811" y="2840"/>
                    <a:pt x="4941" y="3542"/>
                    <a:pt x="5116" y="3542"/>
                  </a:cubicBezTo>
                  <a:cubicBezTo>
                    <a:pt x="5126" y="3542"/>
                    <a:pt x="5133" y="3539"/>
                    <a:pt x="5137" y="3534"/>
                  </a:cubicBezTo>
                  <a:cubicBezTo>
                    <a:pt x="5198" y="3443"/>
                    <a:pt x="4103" y="2592"/>
                    <a:pt x="2705" y="1619"/>
                  </a:cubicBezTo>
                  <a:cubicBezTo>
                    <a:pt x="1386" y="701"/>
                    <a:pt x="257" y="0"/>
                    <a:pt x="82" y="0"/>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4"/>
            <p:cNvSpPr/>
            <p:nvPr/>
          </p:nvSpPr>
          <p:spPr>
            <a:xfrm>
              <a:off x="3937275" y="3028250"/>
              <a:ext cx="123875" cy="82500"/>
            </a:xfrm>
            <a:custGeom>
              <a:rect b="b" l="l" r="r" t="t"/>
              <a:pathLst>
                <a:path extrusionOk="0" h="3300" w="4955">
                  <a:moveTo>
                    <a:pt x="84" y="0"/>
                  </a:moveTo>
                  <a:cubicBezTo>
                    <a:pt x="73" y="0"/>
                    <a:pt x="65" y="3"/>
                    <a:pt x="61" y="9"/>
                  </a:cubicBezTo>
                  <a:cubicBezTo>
                    <a:pt x="0" y="100"/>
                    <a:pt x="1034" y="920"/>
                    <a:pt x="2371" y="1802"/>
                  </a:cubicBezTo>
                  <a:cubicBezTo>
                    <a:pt x="3627" y="2658"/>
                    <a:pt x="4695" y="3300"/>
                    <a:pt x="4871" y="3300"/>
                  </a:cubicBezTo>
                  <a:cubicBezTo>
                    <a:pt x="4883" y="3300"/>
                    <a:pt x="4890" y="3297"/>
                    <a:pt x="4894" y="3291"/>
                  </a:cubicBezTo>
                  <a:cubicBezTo>
                    <a:pt x="4955" y="3200"/>
                    <a:pt x="3921" y="2410"/>
                    <a:pt x="2584" y="1498"/>
                  </a:cubicBezTo>
                  <a:cubicBezTo>
                    <a:pt x="1328" y="642"/>
                    <a:pt x="260" y="0"/>
                    <a:pt x="84" y="0"/>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4"/>
            <p:cNvSpPr/>
            <p:nvPr/>
          </p:nvSpPr>
          <p:spPr>
            <a:xfrm>
              <a:off x="4062650" y="3197150"/>
              <a:ext cx="742450" cy="986350"/>
            </a:xfrm>
            <a:custGeom>
              <a:rect b="b" l="l" r="r" t="t"/>
              <a:pathLst>
                <a:path extrusionOk="0" h="39454" w="29698">
                  <a:moveTo>
                    <a:pt x="7782" y="0"/>
                  </a:moveTo>
                  <a:lnTo>
                    <a:pt x="1" y="5198"/>
                  </a:lnTo>
                  <a:cubicBezTo>
                    <a:pt x="1" y="5198"/>
                    <a:pt x="15016" y="33071"/>
                    <a:pt x="16840" y="35594"/>
                  </a:cubicBezTo>
                  <a:cubicBezTo>
                    <a:pt x="18664" y="38147"/>
                    <a:pt x="24682" y="39454"/>
                    <a:pt x="24682" y="39454"/>
                  </a:cubicBezTo>
                  <a:lnTo>
                    <a:pt x="29697" y="27782"/>
                  </a:lnTo>
                  <a:lnTo>
                    <a:pt x="7782" y="0"/>
                  </a:lnTo>
                  <a:close/>
                </a:path>
              </a:pathLst>
            </a:custGeom>
            <a:solidFill>
              <a:srgbClr val="F8B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4"/>
            <p:cNvSpPr/>
            <p:nvPr/>
          </p:nvSpPr>
          <p:spPr>
            <a:xfrm>
              <a:off x="5523175" y="2225250"/>
              <a:ext cx="281175" cy="548600"/>
            </a:xfrm>
            <a:custGeom>
              <a:rect b="b" l="l" r="r" t="t"/>
              <a:pathLst>
                <a:path extrusionOk="0" h="21944" w="11247">
                  <a:moveTo>
                    <a:pt x="4985" y="0"/>
                  </a:moveTo>
                  <a:lnTo>
                    <a:pt x="0" y="20457"/>
                  </a:lnTo>
                  <a:cubicBezTo>
                    <a:pt x="109" y="21273"/>
                    <a:pt x="901" y="21944"/>
                    <a:pt x="1742" y="21944"/>
                  </a:cubicBezTo>
                  <a:cubicBezTo>
                    <a:pt x="1840" y="21944"/>
                    <a:pt x="1938" y="21935"/>
                    <a:pt x="2037" y="21916"/>
                  </a:cubicBezTo>
                  <a:cubicBezTo>
                    <a:pt x="2949" y="21764"/>
                    <a:pt x="3617" y="20730"/>
                    <a:pt x="3404" y="19818"/>
                  </a:cubicBezTo>
                  <a:lnTo>
                    <a:pt x="3404" y="19818"/>
                  </a:lnTo>
                  <a:cubicBezTo>
                    <a:pt x="3628" y="20754"/>
                    <a:pt x="4574" y="21282"/>
                    <a:pt x="5531" y="21282"/>
                  </a:cubicBezTo>
                  <a:cubicBezTo>
                    <a:pt x="6003" y="21282"/>
                    <a:pt x="6478" y="21153"/>
                    <a:pt x="6870" y="20882"/>
                  </a:cubicBezTo>
                  <a:cubicBezTo>
                    <a:pt x="8025" y="20092"/>
                    <a:pt x="8329" y="18390"/>
                    <a:pt x="7873" y="17052"/>
                  </a:cubicBezTo>
                  <a:lnTo>
                    <a:pt x="7873" y="17052"/>
                  </a:lnTo>
                  <a:cubicBezTo>
                    <a:pt x="8237" y="17381"/>
                    <a:pt x="8722" y="17545"/>
                    <a:pt x="9203" y="17545"/>
                  </a:cubicBezTo>
                  <a:cubicBezTo>
                    <a:pt x="9524" y="17545"/>
                    <a:pt x="9842" y="17472"/>
                    <a:pt x="10122" y="17326"/>
                  </a:cubicBezTo>
                  <a:cubicBezTo>
                    <a:pt x="10821" y="16931"/>
                    <a:pt x="11247" y="16080"/>
                    <a:pt x="11125" y="15289"/>
                  </a:cubicBezTo>
                  <a:cubicBezTo>
                    <a:pt x="10821" y="13587"/>
                    <a:pt x="8693" y="13040"/>
                    <a:pt x="7508" y="11794"/>
                  </a:cubicBezTo>
                  <a:cubicBezTo>
                    <a:pt x="6049" y="10274"/>
                    <a:pt x="6201" y="7934"/>
                    <a:pt x="6383" y="5836"/>
                  </a:cubicBezTo>
                  <a:cubicBezTo>
                    <a:pt x="6566" y="3769"/>
                    <a:pt x="6566" y="1368"/>
                    <a:pt x="498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4"/>
            <p:cNvSpPr/>
            <p:nvPr/>
          </p:nvSpPr>
          <p:spPr>
            <a:xfrm>
              <a:off x="4916000" y="2112775"/>
              <a:ext cx="493975" cy="495975"/>
            </a:xfrm>
            <a:custGeom>
              <a:rect b="b" l="l" r="r" t="t"/>
              <a:pathLst>
                <a:path extrusionOk="0" h="19839" w="19759">
                  <a:moveTo>
                    <a:pt x="19758" y="1"/>
                  </a:moveTo>
                  <a:lnTo>
                    <a:pt x="19758" y="1"/>
                  </a:lnTo>
                  <a:cubicBezTo>
                    <a:pt x="17631" y="1325"/>
                    <a:pt x="15120" y="2000"/>
                    <a:pt x="12619" y="2000"/>
                  </a:cubicBezTo>
                  <a:cubicBezTo>
                    <a:pt x="11331" y="2000"/>
                    <a:pt x="10045" y="1821"/>
                    <a:pt x="8816" y="1460"/>
                  </a:cubicBezTo>
                  <a:cubicBezTo>
                    <a:pt x="7691" y="1125"/>
                    <a:pt x="6627" y="639"/>
                    <a:pt x="5503" y="457"/>
                  </a:cubicBezTo>
                  <a:cubicBezTo>
                    <a:pt x="5165" y="393"/>
                    <a:pt x="4813" y="356"/>
                    <a:pt x="4463" y="356"/>
                  </a:cubicBezTo>
                  <a:cubicBezTo>
                    <a:pt x="3647" y="356"/>
                    <a:pt x="2837" y="554"/>
                    <a:pt x="2220" y="1065"/>
                  </a:cubicBezTo>
                  <a:cubicBezTo>
                    <a:pt x="1308" y="1764"/>
                    <a:pt x="943" y="3192"/>
                    <a:pt x="1642" y="4104"/>
                  </a:cubicBezTo>
                  <a:cubicBezTo>
                    <a:pt x="1977" y="4530"/>
                    <a:pt x="2463" y="4773"/>
                    <a:pt x="2706" y="5229"/>
                  </a:cubicBezTo>
                  <a:cubicBezTo>
                    <a:pt x="3162" y="6141"/>
                    <a:pt x="2433" y="7205"/>
                    <a:pt x="1673" y="7873"/>
                  </a:cubicBezTo>
                  <a:cubicBezTo>
                    <a:pt x="913" y="8542"/>
                    <a:pt x="1" y="9332"/>
                    <a:pt x="92" y="10335"/>
                  </a:cubicBezTo>
                  <a:cubicBezTo>
                    <a:pt x="214" y="11399"/>
                    <a:pt x="1308" y="11977"/>
                    <a:pt x="2250" y="12433"/>
                  </a:cubicBezTo>
                  <a:cubicBezTo>
                    <a:pt x="3223" y="12889"/>
                    <a:pt x="4287" y="13648"/>
                    <a:pt x="4165" y="14682"/>
                  </a:cubicBezTo>
                  <a:cubicBezTo>
                    <a:pt x="4104" y="15563"/>
                    <a:pt x="3253" y="16110"/>
                    <a:pt x="2889" y="16901"/>
                  </a:cubicBezTo>
                  <a:cubicBezTo>
                    <a:pt x="2402" y="17934"/>
                    <a:pt x="2949" y="19272"/>
                    <a:pt x="3952" y="19697"/>
                  </a:cubicBezTo>
                  <a:cubicBezTo>
                    <a:pt x="4186" y="19793"/>
                    <a:pt x="4434" y="19838"/>
                    <a:pt x="4682" y="19838"/>
                  </a:cubicBezTo>
                  <a:cubicBezTo>
                    <a:pt x="5530" y="19838"/>
                    <a:pt x="6382" y="19312"/>
                    <a:pt x="6688" y="18512"/>
                  </a:cubicBezTo>
                  <a:lnTo>
                    <a:pt x="1975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4"/>
            <p:cNvSpPr/>
            <p:nvPr/>
          </p:nvSpPr>
          <p:spPr>
            <a:xfrm>
              <a:off x="4985150" y="2087125"/>
              <a:ext cx="661150" cy="1104725"/>
            </a:xfrm>
            <a:custGeom>
              <a:rect b="b" l="l" r="r" t="t"/>
              <a:pathLst>
                <a:path extrusionOk="0" h="44189" w="26446">
                  <a:moveTo>
                    <a:pt x="14402" y="1"/>
                  </a:moveTo>
                  <a:cubicBezTo>
                    <a:pt x="9333" y="1"/>
                    <a:pt x="4803" y="3499"/>
                    <a:pt x="3618" y="8595"/>
                  </a:cubicBezTo>
                  <a:cubicBezTo>
                    <a:pt x="2433" y="13793"/>
                    <a:pt x="1156" y="19568"/>
                    <a:pt x="791" y="22425"/>
                  </a:cubicBezTo>
                  <a:cubicBezTo>
                    <a:pt x="1" y="28292"/>
                    <a:pt x="5746" y="30055"/>
                    <a:pt x="5746" y="30055"/>
                  </a:cubicBezTo>
                  <a:lnTo>
                    <a:pt x="4712" y="35009"/>
                  </a:lnTo>
                  <a:cubicBezTo>
                    <a:pt x="3831" y="39143"/>
                    <a:pt x="6506" y="43216"/>
                    <a:pt x="10670" y="44037"/>
                  </a:cubicBezTo>
                  <a:cubicBezTo>
                    <a:pt x="11179" y="44139"/>
                    <a:pt x="11686" y="44188"/>
                    <a:pt x="12186" y="44188"/>
                  </a:cubicBezTo>
                  <a:cubicBezTo>
                    <a:pt x="15690" y="44188"/>
                    <a:pt x="18839" y="41765"/>
                    <a:pt x="19637" y="38201"/>
                  </a:cubicBezTo>
                  <a:lnTo>
                    <a:pt x="25017" y="13459"/>
                  </a:lnTo>
                  <a:cubicBezTo>
                    <a:pt x="26445" y="7471"/>
                    <a:pt x="22615" y="1452"/>
                    <a:pt x="16567" y="206"/>
                  </a:cubicBezTo>
                  <a:lnTo>
                    <a:pt x="15989" y="115"/>
                  </a:lnTo>
                  <a:cubicBezTo>
                    <a:pt x="15456" y="38"/>
                    <a:pt x="14926" y="1"/>
                    <a:pt x="14402" y="1"/>
                  </a:cubicBezTo>
                  <a:close/>
                </a:path>
              </a:pathLst>
            </a:custGeom>
            <a:solidFill>
              <a:srgbClr val="F8B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4"/>
            <p:cNvSpPr/>
            <p:nvPr/>
          </p:nvSpPr>
          <p:spPr>
            <a:xfrm>
              <a:off x="5099900" y="2382150"/>
              <a:ext cx="45625" cy="41100"/>
            </a:xfrm>
            <a:custGeom>
              <a:rect b="b" l="l" r="r" t="t"/>
              <a:pathLst>
                <a:path extrusionOk="0" h="1644" w="1825">
                  <a:moveTo>
                    <a:pt x="902" y="0"/>
                  </a:moveTo>
                  <a:cubicBezTo>
                    <a:pt x="511" y="0"/>
                    <a:pt x="172" y="280"/>
                    <a:pt x="92" y="655"/>
                  </a:cubicBezTo>
                  <a:cubicBezTo>
                    <a:pt x="1" y="1080"/>
                    <a:pt x="305" y="1506"/>
                    <a:pt x="761" y="1627"/>
                  </a:cubicBezTo>
                  <a:cubicBezTo>
                    <a:pt x="816" y="1638"/>
                    <a:pt x="870" y="1643"/>
                    <a:pt x="925" y="1643"/>
                  </a:cubicBezTo>
                  <a:cubicBezTo>
                    <a:pt x="1321" y="1643"/>
                    <a:pt x="1680" y="1363"/>
                    <a:pt x="1733" y="989"/>
                  </a:cubicBezTo>
                  <a:cubicBezTo>
                    <a:pt x="1824" y="533"/>
                    <a:pt x="1520" y="107"/>
                    <a:pt x="1065" y="16"/>
                  </a:cubicBezTo>
                  <a:cubicBezTo>
                    <a:pt x="1010" y="5"/>
                    <a:pt x="955" y="0"/>
                    <a:pt x="9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4"/>
            <p:cNvSpPr/>
            <p:nvPr/>
          </p:nvSpPr>
          <p:spPr>
            <a:xfrm>
              <a:off x="5095350" y="2361350"/>
              <a:ext cx="85125" cy="28475"/>
            </a:xfrm>
            <a:custGeom>
              <a:rect b="b" l="l" r="r" t="t"/>
              <a:pathLst>
                <a:path extrusionOk="0" h="1139" w="3405">
                  <a:moveTo>
                    <a:pt x="1479" y="0"/>
                  </a:moveTo>
                  <a:cubicBezTo>
                    <a:pt x="1054" y="0"/>
                    <a:pt x="698" y="126"/>
                    <a:pt x="456" y="271"/>
                  </a:cubicBezTo>
                  <a:cubicBezTo>
                    <a:pt x="122" y="423"/>
                    <a:pt x="0" y="605"/>
                    <a:pt x="61" y="666"/>
                  </a:cubicBezTo>
                  <a:cubicBezTo>
                    <a:pt x="74" y="684"/>
                    <a:pt x="101" y="691"/>
                    <a:pt x="139" y="691"/>
                  </a:cubicBezTo>
                  <a:cubicBezTo>
                    <a:pt x="323" y="691"/>
                    <a:pt x="780" y="519"/>
                    <a:pt x="1359" y="519"/>
                  </a:cubicBezTo>
                  <a:cubicBezTo>
                    <a:pt x="1479" y="519"/>
                    <a:pt x="1604" y="527"/>
                    <a:pt x="1733" y="544"/>
                  </a:cubicBezTo>
                  <a:cubicBezTo>
                    <a:pt x="2559" y="654"/>
                    <a:pt x="3135" y="1139"/>
                    <a:pt x="3304" y="1139"/>
                  </a:cubicBezTo>
                  <a:cubicBezTo>
                    <a:pt x="3322" y="1139"/>
                    <a:pt x="3335" y="1133"/>
                    <a:pt x="3344" y="1122"/>
                  </a:cubicBezTo>
                  <a:cubicBezTo>
                    <a:pt x="3405" y="1091"/>
                    <a:pt x="3344" y="879"/>
                    <a:pt x="3070" y="636"/>
                  </a:cubicBezTo>
                  <a:cubicBezTo>
                    <a:pt x="2827" y="392"/>
                    <a:pt x="2371" y="119"/>
                    <a:pt x="1824" y="28"/>
                  </a:cubicBezTo>
                  <a:cubicBezTo>
                    <a:pt x="1705" y="9"/>
                    <a:pt x="1590" y="0"/>
                    <a:pt x="147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4"/>
            <p:cNvSpPr/>
            <p:nvPr/>
          </p:nvSpPr>
          <p:spPr>
            <a:xfrm>
              <a:off x="5320275" y="2418625"/>
              <a:ext cx="45625" cy="41125"/>
            </a:xfrm>
            <a:custGeom>
              <a:rect b="b" l="l" r="r" t="t"/>
              <a:pathLst>
                <a:path extrusionOk="0" h="1645" w="1825">
                  <a:moveTo>
                    <a:pt x="900" y="0"/>
                  </a:moveTo>
                  <a:cubicBezTo>
                    <a:pt x="504" y="0"/>
                    <a:pt x="145" y="280"/>
                    <a:pt x="92" y="655"/>
                  </a:cubicBezTo>
                  <a:cubicBezTo>
                    <a:pt x="0" y="1110"/>
                    <a:pt x="304" y="1536"/>
                    <a:pt x="760" y="1627"/>
                  </a:cubicBezTo>
                  <a:cubicBezTo>
                    <a:pt x="819" y="1639"/>
                    <a:pt x="878" y="1645"/>
                    <a:pt x="936" y="1645"/>
                  </a:cubicBezTo>
                  <a:cubicBezTo>
                    <a:pt x="1327" y="1645"/>
                    <a:pt x="1680" y="1386"/>
                    <a:pt x="1733" y="989"/>
                  </a:cubicBezTo>
                  <a:cubicBezTo>
                    <a:pt x="1824" y="563"/>
                    <a:pt x="1520" y="138"/>
                    <a:pt x="1064" y="16"/>
                  </a:cubicBezTo>
                  <a:cubicBezTo>
                    <a:pt x="1009" y="5"/>
                    <a:pt x="955" y="0"/>
                    <a:pt x="9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4"/>
            <p:cNvSpPr/>
            <p:nvPr/>
          </p:nvSpPr>
          <p:spPr>
            <a:xfrm>
              <a:off x="5316475" y="2397825"/>
              <a:ext cx="85125" cy="29050"/>
            </a:xfrm>
            <a:custGeom>
              <a:rect b="b" l="l" r="r" t="t"/>
              <a:pathLst>
                <a:path extrusionOk="0" h="1162" w="3405">
                  <a:moveTo>
                    <a:pt x="1461" y="0"/>
                  </a:moveTo>
                  <a:cubicBezTo>
                    <a:pt x="1043" y="0"/>
                    <a:pt x="667" y="126"/>
                    <a:pt x="426" y="271"/>
                  </a:cubicBezTo>
                  <a:cubicBezTo>
                    <a:pt x="122" y="423"/>
                    <a:pt x="0" y="605"/>
                    <a:pt x="61" y="666"/>
                  </a:cubicBezTo>
                  <a:cubicBezTo>
                    <a:pt x="70" y="684"/>
                    <a:pt x="93" y="691"/>
                    <a:pt x="129" y="691"/>
                  </a:cubicBezTo>
                  <a:cubicBezTo>
                    <a:pt x="303" y="691"/>
                    <a:pt x="773" y="519"/>
                    <a:pt x="1357" y="519"/>
                  </a:cubicBezTo>
                  <a:cubicBezTo>
                    <a:pt x="1478" y="519"/>
                    <a:pt x="1604" y="526"/>
                    <a:pt x="1733" y="544"/>
                  </a:cubicBezTo>
                  <a:cubicBezTo>
                    <a:pt x="2579" y="657"/>
                    <a:pt x="3137" y="1162"/>
                    <a:pt x="3310" y="1162"/>
                  </a:cubicBezTo>
                  <a:cubicBezTo>
                    <a:pt x="3324" y="1162"/>
                    <a:pt x="3335" y="1159"/>
                    <a:pt x="3344" y="1152"/>
                  </a:cubicBezTo>
                  <a:cubicBezTo>
                    <a:pt x="3405" y="1091"/>
                    <a:pt x="3344" y="879"/>
                    <a:pt x="3070" y="635"/>
                  </a:cubicBezTo>
                  <a:cubicBezTo>
                    <a:pt x="2827" y="392"/>
                    <a:pt x="2371" y="119"/>
                    <a:pt x="1794" y="28"/>
                  </a:cubicBezTo>
                  <a:cubicBezTo>
                    <a:pt x="1681" y="9"/>
                    <a:pt x="1570" y="0"/>
                    <a:pt x="14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4"/>
            <p:cNvSpPr/>
            <p:nvPr/>
          </p:nvSpPr>
          <p:spPr>
            <a:xfrm>
              <a:off x="5154625" y="2383300"/>
              <a:ext cx="97275" cy="186675"/>
            </a:xfrm>
            <a:custGeom>
              <a:rect b="b" l="l" r="r" t="t"/>
              <a:pathLst>
                <a:path extrusionOk="0" h="7467" w="3891">
                  <a:moveTo>
                    <a:pt x="3767" y="0"/>
                  </a:moveTo>
                  <a:cubicBezTo>
                    <a:pt x="3660" y="0"/>
                    <a:pt x="2543" y="1844"/>
                    <a:pt x="1246" y="4195"/>
                  </a:cubicBezTo>
                  <a:cubicBezTo>
                    <a:pt x="912" y="4773"/>
                    <a:pt x="608" y="5320"/>
                    <a:pt x="335" y="5837"/>
                  </a:cubicBezTo>
                  <a:cubicBezTo>
                    <a:pt x="213" y="6110"/>
                    <a:pt x="0" y="6384"/>
                    <a:pt x="61" y="6748"/>
                  </a:cubicBezTo>
                  <a:cubicBezTo>
                    <a:pt x="122" y="6931"/>
                    <a:pt x="274" y="7052"/>
                    <a:pt x="395" y="7113"/>
                  </a:cubicBezTo>
                  <a:cubicBezTo>
                    <a:pt x="547" y="7204"/>
                    <a:pt x="669" y="7204"/>
                    <a:pt x="790" y="7235"/>
                  </a:cubicBezTo>
                  <a:cubicBezTo>
                    <a:pt x="1512" y="7379"/>
                    <a:pt x="2005" y="7466"/>
                    <a:pt x="2195" y="7466"/>
                  </a:cubicBezTo>
                  <a:cubicBezTo>
                    <a:pt x="2245" y="7466"/>
                    <a:pt x="2274" y="7460"/>
                    <a:pt x="2280" y="7448"/>
                  </a:cubicBezTo>
                  <a:cubicBezTo>
                    <a:pt x="2280" y="7417"/>
                    <a:pt x="1733" y="7235"/>
                    <a:pt x="851" y="6992"/>
                  </a:cubicBezTo>
                  <a:cubicBezTo>
                    <a:pt x="608" y="6931"/>
                    <a:pt x="395" y="6840"/>
                    <a:pt x="395" y="6688"/>
                  </a:cubicBezTo>
                  <a:cubicBezTo>
                    <a:pt x="365" y="6505"/>
                    <a:pt x="487" y="6293"/>
                    <a:pt x="639" y="6019"/>
                  </a:cubicBezTo>
                  <a:cubicBezTo>
                    <a:pt x="942" y="5502"/>
                    <a:pt x="1246" y="4955"/>
                    <a:pt x="1581" y="4378"/>
                  </a:cubicBezTo>
                  <a:cubicBezTo>
                    <a:pt x="2888" y="2007"/>
                    <a:pt x="3891" y="61"/>
                    <a:pt x="3769" y="1"/>
                  </a:cubicBezTo>
                  <a:cubicBezTo>
                    <a:pt x="3769" y="0"/>
                    <a:pt x="3768" y="0"/>
                    <a:pt x="37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4"/>
            <p:cNvSpPr/>
            <p:nvPr/>
          </p:nvSpPr>
          <p:spPr>
            <a:xfrm>
              <a:off x="5324075" y="2313850"/>
              <a:ext cx="103375" cy="39425"/>
            </a:xfrm>
            <a:custGeom>
              <a:rect b="b" l="l" r="r" t="t"/>
              <a:pathLst>
                <a:path extrusionOk="0" h="1577" w="4135">
                  <a:moveTo>
                    <a:pt x="1333" y="1"/>
                  </a:moveTo>
                  <a:cubicBezTo>
                    <a:pt x="1074" y="1"/>
                    <a:pt x="840" y="30"/>
                    <a:pt x="639" y="73"/>
                  </a:cubicBezTo>
                  <a:cubicBezTo>
                    <a:pt x="244" y="195"/>
                    <a:pt x="0" y="347"/>
                    <a:pt x="31" y="469"/>
                  </a:cubicBezTo>
                  <a:cubicBezTo>
                    <a:pt x="92" y="712"/>
                    <a:pt x="1004" y="742"/>
                    <a:pt x="2037" y="1016"/>
                  </a:cubicBezTo>
                  <a:cubicBezTo>
                    <a:pt x="2897" y="1243"/>
                    <a:pt x="3610" y="1576"/>
                    <a:pt x="3930" y="1576"/>
                  </a:cubicBezTo>
                  <a:cubicBezTo>
                    <a:pt x="3994" y="1576"/>
                    <a:pt x="4043" y="1563"/>
                    <a:pt x="4073" y="1532"/>
                  </a:cubicBezTo>
                  <a:cubicBezTo>
                    <a:pt x="4134" y="1411"/>
                    <a:pt x="4013" y="1168"/>
                    <a:pt x="3709" y="894"/>
                  </a:cubicBezTo>
                  <a:cubicBezTo>
                    <a:pt x="3405" y="590"/>
                    <a:pt x="2888" y="286"/>
                    <a:pt x="2280" y="134"/>
                  </a:cubicBezTo>
                  <a:cubicBezTo>
                    <a:pt x="1943" y="38"/>
                    <a:pt x="1623" y="1"/>
                    <a:pt x="13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4"/>
            <p:cNvSpPr/>
            <p:nvPr/>
          </p:nvSpPr>
          <p:spPr>
            <a:xfrm>
              <a:off x="5112825" y="2295525"/>
              <a:ext cx="80575" cy="29000"/>
            </a:xfrm>
            <a:custGeom>
              <a:rect b="b" l="l" r="r" t="t"/>
              <a:pathLst>
                <a:path extrusionOk="0" h="1160" w="3223">
                  <a:moveTo>
                    <a:pt x="1432" y="0"/>
                  </a:moveTo>
                  <a:cubicBezTo>
                    <a:pt x="1020" y="0"/>
                    <a:pt x="651" y="109"/>
                    <a:pt x="426" y="259"/>
                  </a:cubicBezTo>
                  <a:cubicBezTo>
                    <a:pt x="122" y="442"/>
                    <a:pt x="0" y="624"/>
                    <a:pt x="61" y="746"/>
                  </a:cubicBezTo>
                  <a:cubicBezTo>
                    <a:pt x="213" y="958"/>
                    <a:pt x="852" y="837"/>
                    <a:pt x="1611" y="958"/>
                  </a:cubicBezTo>
                  <a:cubicBezTo>
                    <a:pt x="2143" y="1003"/>
                    <a:pt x="2609" y="1160"/>
                    <a:pt x="2894" y="1160"/>
                  </a:cubicBezTo>
                  <a:cubicBezTo>
                    <a:pt x="3001" y="1160"/>
                    <a:pt x="3082" y="1138"/>
                    <a:pt x="3131" y="1080"/>
                  </a:cubicBezTo>
                  <a:cubicBezTo>
                    <a:pt x="3222" y="989"/>
                    <a:pt x="3131" y="776"/>
                    <a:pt x="2888" y="533"/>
                  </a:cubicBezTo>
                  <a:cubicBezTo>
                    <a:pt x="2645" y="320"/>
                    <a:pt x="2219" y="77"/>
                    <a:pt x="1703" y="16"/>
                  </a:cubicBezTo>
                  <a:cubicBezTo>
                    <a:pt x="1611" y="5"/>
                    <a:pt x="1521" y="0"/>
                    <a:pt x="143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4"/>
            <p:cNvSpPr/>
            <p:nvPr/>
          </p:nvSpPr>
          <p:spPr>
            <a:xfrm>
              <a:off x="5474525" y="2164825"/>
              <a:ext cx="196075" cy="425800"/>
            </a:xfrm>
            <a:custGeom>
              <a:rect b="b" l="l" r="r" t="t"/>
              <a:pathLst>
                <a:path extrusionOk="0" h="17032" w="7843">
                  <a:moveTo>
                    <a:pt x="4287" y="0"/>
                  </a:moveTo>
                  <a:cubicBezTo>
                    <a:pt x="4126" y="0"/>
                    <a:pt x="3963" y="24"/>
                    <a:pt x="3800" y="77"/>
                  </a:cubicBezTo>
                  <a:cubicBezTo>
                    <a:pt x="2736" y="411"/>
                    <a:pt x="1186" y="2053"/>
                    <a:pt x="305" y="2721"/>
                  </a:cubicBezTo>
                  <a:lnTo>
                    <a:pt x="1" y="2995"/>
                  </a:lnTo>
                  <a:cubicBezTo>
                    <a:pt x="31" y="2995"/>
                    <a:pt x="31" y="3025"/>
                    <a:pt x="31" y="3025"/>
                  </a:cubicBezTo>
                  <a:cubicBezTo>
                    <a:pt x="852" y="3907"/>
                    <a:pt x="1338" y="5062"/>
                    <a:pt x="1308" y="6247"/>
                  </a:cubicBezTo>
                  <a:lnTo>
                    <a:pt x="1308" y="6369"/>
                  </a:lnTo>
                  <a:cubicBezTo>
                    <a:pt x="1308" y="8101"/>
                    <a:pt x="1004" y="9773"/>
                    <a:pt x="1004" y="11506"/>
                  </a:cubicBezTo>
                  <a:cubicBezTo>
                    <a:pt x="1004" y="13208"/>
                    <a:pt x="1338" y="14971"/>
                    <a:pt x="2402" y="16308"/>
                  </a:cubicBezTo>
                  <a:cubicBezTo>
                    <a:pt x="2722" y="16692"/>
                    <a:pt x="3237" y="17031"/>
                    <a:pt x="3683" y="17031"/>
                  </a:cubicBezTo>
                  <a:cubicBezTo>
                    <a:pt x="3873" y="17031"/>
                    <a:pt x="4050" y="16970"/>
                    <a:pt x="4195" y="16825"/>
                  </a:cubicBezTo>
                  <a:cubicBezTo>
                    <a:pt x="4408" y="16643"/>
                    <a:pt x="4469" y="16339"/>
                    <a:pt x="4530" y="16095"/>
                  </a:cubicBezTo>
                  <a:cubicBezTo>
                    <a:pt x="5442" y="12083"/>
                    <a:pt x="7053" y="8679"/>
                    <a:pt x="7661" y="4454"/>
                  </a:cubicBezTo>
                  <a:cubicBezTo>
                    <a:pt x="7843" y="3299"/>
                    <a:pt x="7448" y="2144"/>
                    <a:pt x="6627" y="1323"/>
                  </a:cubicBezTo>
                  <a:cubicBezTo>
                    <a:pt x="5962" y="683"/>
                    <a:pt x="5145" y="0"/>
                    <a:pt x="42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4"/>
            <p:cNvSpPr/>
            <p:nvPr/>
          </p:nvSpPr>
          <p:spPr>
            <a:xfrm>
              <a:off x="5524350" y="2481725"/>
              <a:ext cx="127675" cy="153950"/>
            </a:xfrm>
            <a:custGeom>
              <a:rect b="b" l="l" r="r" t="t"/>
              <a:pathLst>
                <a:path extrusionOk="0" h="6158" w="5107">
                  <a:moveTo>
                    <a:pt x="1718" y="0"/>
                  </a:moveTo>
                  <a:cubicBezTo>
                    <a:pt x="1359" y="0"/>
                    <a:pt x="1107" y="38"/>
                    <a:pt x="1078" y="45"/>
                  </a:cubicBezTo>
                  <a:cubicBezTo>
                    <a:pt x="1078" y="45"/>
                    <a:pt x="14" y="5669"/>
                    <a:pt x="14" y="5760"/>
                  </a:cubicBezTo>
                  <a:cubicBezTo>
                    <a:pt x="0" y="5814"/>
                    <a:pt x="772" y="6158"/>
                    <a:pt x="1693" y="6158"/>
                  </a:cubicBezTo>
                  <a:cubicBezTo>
                    <a:pt x="2821" y="6158"/>
                    <a:pt x="4172" y="5642"/>
                    <a:pt x="4573" y="3450"/>
                  </a:cubicBezTo>
                  <a:cubicBezTo>
                    <a:pt x="5106" y="392"/>
                    <a:pt x="2867" y="0"/>
                    <a:pt x="1718" y="0"/>
                  </a:cubicBezTo>
                  <a:close/>
                </a:path>
              </a:pathLst>
            </a:custGeom>
            <a:solidFill>
              <a:srgbClr val="F8B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4"/>
            <p:cNvSpPr/>
            <p:nvPr/>
          </p:nvSpPr>
          <p:spPr>
            <a:xfrm>
              <a:off x="5561150" y="2518075"/>
              <a:ext cx="53975" cy="86500"/>
            </a:xfrm>
            <a:custGeom>
              <a:rect b="b" l="l" r="r" t="t"/>
              <a:pathLst>
                <a:path extrusionOk="0" h="3460" w="2159">
                  <a:moveTo>
                    <a:pt x="1224" y="0"/>
                  </a:moveTo>
                  <a:cubicBezTo>
                    <a:pt x="1146" y="0"/>
                    <a:pt x="1075" y="15"/>
                    <a:pt x="1004" y="50"/>
                  </a:cubicBezTo>
                  <a:cubicBezTo>
                    <a:pt x="882" y="111"/>
                    <a:pt x="822" y="202"/>
                    <a:pt x="791" y="263"/>
                  </a:cubicBezTo>
                  <a:cubicBezTo>
                    <a:pt x="738" y="422"/>
                    <a:pt x="778" y="512"/>
                    <a:pt x="809" y="512"/>
                  </a:cubicBezTo>
                  <a:cubicBezTo>
                    <a:pt x="813" y="512"/>
                    <a:pt x="818" y="510"/>
                    <a:pt x="822" y="506"/>
                  </a:cubicBezTo>
                  <a:cubicBezTo>
                    <a:pt x="822" y="506"/>
                    <a:pt x="822" y="415"/>
                    <a:pt x="882" y="324"/>
                  </a:cubicBezTo>
                  <a:cubicBezTo>
                    <a:pt x="951" y="256"/>
                    <a:pt x="1053" y="170"/>
                    <a:pt x="1190" y="170"/>
                  </a:cubicBezTo>
                  <a:cubicBezTo>
                    <a:pt x="1236" y="170"/>
                    <a:pt x="1285" y="180"/>
                    <a:pt x="1338" y="202"/>
                  </a:cubicBezTo>
                  <a:cubicBezTo>
                    <a:pt x="1551" y="294"/>
                    <a:pt x="1703" y="506"/>
                    <a:pt x="1764" y="841"/>
                  </a:cubicBezTo>
                  <a:cubicBezTo>
                    <a:pt x="1855" y="1145"/>
                    <a:pt x="1855" y="1509"/>
                    <a:pt x="1794" y="1874"/>
                  </a:cubicBezTo>
                  <a:cubicBezTo>
                    <a:pt x="1642" y="2573"/>
                    <a:pt x="1156" y="3181"/>
                    <a:pt x="700" y="3272"/>
                  </a:cubicBezTo>
                  <a:cubicBezTo>
                    <a:pt x="662" y="3278"/>
                    <a:pt x="626" y="3280"/>
                    <a:pt x="590" y="3280"/>
                  </a:cubicBezTo>
                  <a:cubicBezTo>
                    <a:pt x="425" y="3280"/>
                    <a:pt x="283" y="3226"/>
                    <a:pt x="183" y="3151"/>
                  </a:cubicBezTo>
                  <a:cubicBezTo>
                    <a:pt x="92" y="3090"/>
                    <a:pt x="31" y="3029"/>
                    <a:pt x="31" y="3029"/>
                  </a:cubicBezTo>
                  <a:lnTo>
                    <a:pt x="31" y="3029"/>
                  </a:lnTo>
                  <a:cubicBezTo>
                    <a:pt x="1" y="3029"/>
                    <a:pt x="1" y="3120"/>
                    <a:pt x="122" y="3242"/>
                  </a:cubicBezTo>
                  <a:cubicBezTo>
                    <a:pt x="204" y="3351"/>
                    <a:pt x="407" y="3460"/>
                    <a:pt x="645" y="3460"/>
                  </a:cubicBezTo>
                  <a:cubicBezTo>
                    <a:pt x="673" y="3460"/>
                    <a:pt x="702" y="3458"/>
                    <a:pt x="730" y="3455"/>
                  </a:cubicBezTo>
                  <a:cubicBezTo>
                    <a:pt x="1338" y="3394"/>
                    <a:pt x="1885" y="2725"/>
                    <a:pt x="2068" y="1935"/>
                  </a:cubicBezTo>
                  <a:cubicBezTo>
                    <a:pt x="2159" y="1509"/>
                    <a:pt x="2129" y="1114"/>
                    <a:pt x="2007" y="780"/>
                  </a:cubicBezTo>
                  <a:cubicBezTo>
                    <a:pt x="1946" y="446"/>
                    <a:pt x="1703" y="111"/>
                    <a:pt x="1399" y="20"/>
                  </a:cubicBezTo>
                  <a:cubicBezTo>
                    <a:pt x="1336" y="7"/>
                    <a:pt x="1278" y="0"/>
                    <a:pt x="1224" y="0"/>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4"/>
            <p:cNvSpPr/>
            <p:nvPr/>
          </p:nvSpPr>
          <p:spPr>
            <a:xfrm>
              <a:off x="4980325" y="2018375"/>
              <a:ext cx="620375" cy="262975"/>
            </a:xfrm>
            <a:custGeom>
              <a:rect b="b" l="l" r="r" t="t"/>
              <a:pathLst>
                <a:path extrusionOk="0" h="10519" w="24815">
                  <a:moveTo>
                    <a:pt x="4792" y="1"/>
                  </a:moveTo>
                  <a:cubicBezTo>
                    <a:pt x="3969" y="1"/>
                    <a:pt x="3107" y="340"/>
                    <a:pt x="2686" y="1041"/>
                  </a:cubicBezTo>
                  <a:cubicBezTo>
                    <a:pt x="2313" y="1663"/>
                    <a:pt x="2469" y="2569"/>
                    <a:pt x="3004" y="3028"/>
                  </a:cubicBezTo>
                  <a:lnTo>
                    <a:pt x="3004" y="3028"/>
                  </a:lnTo>
                  <a:cubicBezTo>
                    <a:pt x="2779" y="2939"/>
                    <a:pt x="2537" y="2898"/>
                    <a:pt x="2294" y="2898"/>
                  </a:cubicBezTo>
                  <a:cubicBezTo>
                    <a:pt x="1426" y="2898"/>
                    <a:pt x="535" y="3431"/>
                    <a:pt x="285" y="4263"/>
                  </a:cubicBezTo>
                  <a:cubicBezTo>
                    <a:pt x="0" y="5237"/>
                    <a:pt x="644" y="6304"/>
                    <a:pt x="1548" y="6680"/>
                  </a:cubicBezTo>
                  <a:lnTo>
                    <a:pt x="1548" y="6680"/>
                  </a:lnTo>
                  <a:cubicBezTo>
                    <a:pt x="1176" y="6822"/>
                    <a:pt x="850" y="7189"/>
                    <a:pt x="832" y="7607"/>
                  </a:cubicBezTo>
                  <a:cubicBezTo>
                    <a:pt x="802" y="8336"/>
                    <a:pt x="1349" y="8944"/>
                    <a:pt x="1957" y="9339"/>
                  </a:cubicBezTo>
                  <a:cubicBezTo>
                    <a:pt x="2992" y="9976"/>
                    <a:pt x="4196" y="10222"/>
                    <a:pt x="5417" y="10222"/>
                  </a:cubicBezTo>
                  <a:cubicBezTo>
                    <a:pt x="6060" y="10222"/>
                    <a:pt x="6707" y="10154"/>
                    <a:pt x="7337" y="10038"/>
                  </a:cubicBezTo>
                  <a:cubicBezTo>
                    <a:pt x="9161" y="9704"/>
                    <a:pt x="10893" y="9035"/>
                    <a:pt x="12687" y="8671"/>
                  </a:cubicBezTo>
                  <a:cubicBezTo>
                    <a:pt x="13879" y="8412"/>
                    <a:pt x="15591" y="8024"/>
                    <a:pt x="17084" y="8024"/>
                  </a:cubicBezTo>
                  <a:cubicBezTo>
                    <a:pt x="17874" y="8024"/>
                    <a:pt x="18603" y="8133"/>
                    <a:pt x="19161" y="8427"/>
                  </a:cubicBezTo>
                  <a:cubicBezTo>
                    <a:pt x="20295" y="9023"/>
                    <a:pt x="20953" y="10518"/>
                    <a:pt x="21654" y="10518"/>
                  </a:cubicBezTo>
                  <a:cubicBezTo>
                    <a:pt x="21704" y="10518"/>
                    <a:pt x="21754" y="10511"/>
                    <a:pt x="21805" y="10494"/>
                  </a:cubicBezTo>
                  <a:cubicBezTo>
                    <a:pt x="22535" y="10281"/>
                    <a:pt x="23082" y="9613"/>
                    <a:pt x="23325" y="8883"/>
                  </a:cubicBezTo>
                  <a:cubicBezTo>
                    <a:pt x="23599" y="8154"/>
                    <a:pt x="23599" y="7364"/>
                    <a:pt x="23599" y="6573"/>
                  </a:cubicBezTo>
                  <a:cubicBezTo>
                    <a:pt x="24814" y="5114"/>
                    <a:pt x="22444" y="2409"/>
                    <a:pt x="20559" y="1497"/>
                  </a:cubicBezTo>
                  <a:cubicBezTo>
                    <a:pt x="19814" y="1137"/>
                    <a:pt x="18935" y="1009"/>
                    <a:pt x="18018" y="1009"/>
                  </a:cubicBezTo>
                  <a:cubicBezTo>
                    <a:pt x="16615" y="1009"/>
                    <a:pt x="15121" y="1307"/>
                    <a:pt x="13872" y="1528"/>
                  </a:cubicBezTo>
                  <a:cubicBezTo>
                    <a:pt x="12853" y="1717"/>
                    <a:pt x="11816" y="1999"/>
                    <a:pt x="10804" y="1999"/>
                  </a:cubicBezTo>
                  <a:cubicBezTo>
                    <a:pt x="10517" y="1999"/>
                    <a:pt x="10233" y="1976"/>
                    <a:pt x="9951" y="1923"/>
                  </a:cubicBezTo>
                  <a:cubicBezTo>
                    <a:pt x="9070" y="1771"/>
                    <a:pt x="8279" y="1315"/>
                    <a:pt x="7489" y="889"/>
                  </a:cubicBezTo>
                  <a:cubicBezTo>
                    <a:pt x="6699" y="494"/>
                    <a:pt x="5878" y="99"/>
                    <a:pt x="4996" y="8"/>
                  </a:cubicBezTo>
                  <a:cubicBezTo>
                    <a:pt x="4929" y="3"/>
                    <a:pt x="4861" y="1"/>
                    <a:pt x="479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4"/>
            <p:cNvSpPr/>
            <p:nvPr/>
          </p:nvSpPr>
          <p:spPr>
            <a:xfrm>
              <a:off x="5578650" y="2210050"/>
              <a:ext cx="208225" cy="436200"/>
            </a:xfrm>
            <a:custGeom>
              <a:rect b="b" l="l" r="r" t="t"/>
              <a:pathLst>
                <a:path extrusionOk="0" h="17448" w="8329">
                  <a:moveTo>
                    <a:pt x="213" y="0"/>
                  </a:moveTo>
                  <a:cubicBezTo>
                    <a:pt x="61" y="31"/>
                    <a:pt x="0" y="31"/>
                    <a:pt x="0" y="61"/>
                  </a:cubicBezTo>
                  <a:cubicBezTo>
                    <a:pt x="0" y="61"/>
                    <a:pt x="60" y="49"/>
                    <a:pt x="175" y="49"/>
                  </a:cubicBezTo>
                  <a:cubicBezTo>
                    <a:pt x="318" y="49"/>
                    <a:pt x="547" y="68"/>
                    <a:pt x="851" y="152"/>
                  </a:cubicBezTo>
                  <a:cubicBezTo>
                    <a:pt x="1368" y="304"/>
                    <a:pt x="2128" y="730"/>
                    <a:pt x="2644" y="1581"/>
                  </a:cubicBezTo>
                  <a:cubicBezTo>
                    <a:pt x="3161" y="2432"/>
                    <a:pt x="3344" y="3648"/>
                    <a:pt x="3222" y="4955"/>
                  </a:cubicBezTo>
                  <a:cubicBezTo>
                    <a:pt x="3100" y="6262"/>
                    <a:pt x="2675" y="7691"/>
                    <a:pt x="2644" y="9241"/>
                  </a:cubicBezTo>
                  <a:cubicBezTo>
                    <a:pt x="2614" y="10031"/>
                    <a:pt x="2736" y="10791"/>
                    <a:pt x="3009" y="11490"/>
                  </a:cubicBezTo>
                  <a:cubicBezTo>
                    <a:pt x="3283" y="12189"/>
                    <a:pt x="3739" y="12767"/>
                    <a:pt x="4316" y="13162"/>
                  </a:cubicBezTo>
                  <a:cubicBezTo>
                    <a:pt x="4894" y="13527"/>
                    <a:pt x="5502" y="13739"/>
                    <a:pt x="6018" y="13982"/>
                  </a:cubicBezTo>
                  <a:cubicBezTo>
                    <a:pt x="6565" y="14195"/>
                    <a:pt x="7052" y="14438"/>
                    <a:pt x="7447" y="14773"/>
                  </a:cubicBezTo>
                  <a:cubicBezTo>
                    <a:pt x="7812" y="15077"/>
                    <a:pt x="8055" y="15472"/>
                    <a:pt x="8146" y="15837"/>
                  </a:cubicBezTo>
                  <a:cubicBezTo>
                    <a:pt x="8207" y="16232"/>
                    <a:pt x="8146" y="16566"/>
                    <a:pt x="8055" y="16809"/>
                  </a:cubicBezTo>
                  <a:cubicBezTo>
                    <a:pt x="7812" y="17326"/>
                    <a:pt x="7447" y="17417"/>
                    <a:pt x="7477" y="17448"/>
                  </a:cubicBezTo>
                  <a:cubicBezTo>
                    <a:pt x="7477" y="17448"/>
                    <a:pt x="7569" y="17417"/>
                    <a:pt x="7690" y="17356"/>
                  </a:cubicBezTo>
                  <a:cubicBezTo>
                    <a:pt x="7812" y="17265"/>
                    <a:pt x="7994" y="17113"/>
                    <a:pt x="8116" y="16870"/>
                  </a:cubicBezTo>
                  <a:cubicBezTo>
                    <a:pt x="8237" y="16596"/>
                    <a:pt x="8328" y="16232"/>
                    <a:pt x="8237" y="15837"/>
                  </a:cubicBezTo>
                  <a:cubicBezTo>
                    <a:pt x="8176" y="15411"/>
                    <a:pt x="7903" y="14985"/>
                    <a:pt x="7538" y="14651"/>
                  </a:cubicBezTo>
                  <a:cubicBezTo>
                    <a:pt x="7143" y="14317"/>
                    <a:pt x="6626" y="14043"/>
                    <a:pt x="6110" y="13800"/>
                  </a:cubicBezTo>
                  <a:cubicBezTo>
                    <a:pt x="5562" y="13587"/>
                    <a:pt x="4955" y="13375"/>
                    <a:pt x="4407" y="13010"/>
                  </a:cubicBezTo>
                  <a:cubicBezTo>
                    <a:pt x="3860" y="12645"/>
                    <a:pt x="3435" y="12068"/>
                    <a:pt x="3192" y="11429"/>
                  </a:cubicBezTo>
                  <a:cubicBezTo>
                    <a:pt x="2918" y="10761"/>
                    <a:pt x="2827" y="10001"/>
                    <a:pt x="2827" y="9271"/>
                  </a:cubicBezTo>
                  <a:cubicBezTo>
                    <a:pt x="2888" y="7721"/>
                    <a:pt x="3313" y="6323"/>
                    <a:pt x="3404" y="4985"/>
                  </a:cubicBezTo>
                  <a:cubicBezTo>
                    <a:pt x="3526" y="3648"/>
                    <a:pt x="3344" y="2371"/>
                    <a:pt x="2766" y="1490"/>
                  </a:cubicBezTo>
                  <a:cubicBezTo>
                    <a:pt x="2219" y="639"/>
                    <a:pt x="1429" y="213"/>
                    <a:pt x="881" y="92"/>
                  </a:cubicBezTo>
                  <a:cubicBezTo>
                    <a:pt x="608" y="0"/>
                    <a:pt x="365" y="0"/>
                    <a:pt x="21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4"/>
            <p:cNvSpPr/>
            <p:nvPr/>
          </p:nvSpPr>
          <p:spPr>
            <a:xfrm>
              <a:off x="4973775" y="2089900"/>
              <a:ext cx="591200" cy="178350"/>
            </a:xfrm>
            <a:custGeom>
              <a:rect b="b" l="l" r="r" t="t"/>
              <a:pathLst>
                <a:path extrusionOk="0" h="7134" w="23648">
                  <a:moveTo>
                    <a:pt x="2448" y="1"/>
                  </a:moveTo>
                  <a:cubicBezTo>
                    <a:pt x="1972" y="1"/>
                    <a:pt x="1354" y="149"/>
                    <a:pt x="790" y="642"/>
                  </a:cubicBezTo>
                  <a:cubicBezTo>
                    <a:pt x="304" y="1189"/>
                    <a:pt x="0" y="2071"/>
                    <a:pt x="91" y="3044"/>
                  </a:cubicBezTo>
                  <a:cubicBezTo>
                    <a:pt x="152" y="3986"/>
                    <a:pt x="669" y="5019"/>
                    <a:pt x="1550" y="5749"/>
                  </a:cubicBezTo>
                  <a:cubicBezTo>
                    <a:pt x="2432" y="6478"/>
                    <a:pt x="3617" y="6934"/>
                    <a:pt x="4863" y="7086"/>
                  </a:cubicBezTo>
                  <a:cubicBezTo>
                    <a:pt x="5205" y="7119"/>
                    <a:pt x="5552" y="7134"/>
                    <a:pt x="5901" y="7134"/>
                  </a:cubicBezTo>
                  <a:cubicBezTo>
                    <a:pt x="6857" y="7134"/>
                    <a:pt x="7836" y="7021"/>
                    <a:pt x="8815" y="6843"/>
                  </a:cubicBezTo>
                  <a:cubicBezTo>
                    <a:pt x="11003" y="6417"/>
                    <a:pt x="12979" y="5566"/>
                    <a:pt x="14620" y="4594"/>
                  </a:cubicBezTo>
                  <a:cubicBezTo>
                    <a:pt x="15441" y="4107"/>
                    <a:pt x="16231" y="3651"/>
                    <a:pt x="17022" y="3347"/>
                  </a:cubicBezTo>
                  <a:cubicBezTo>
                    <a:pt x="17812" y="3013"/>
                    <a:pt x="18602" y="2892"/>
                    <a:pt x="19301" y="2861"/>
                  </a:cubicBezTo>
                  <a:cubicBezTo>
                    <a:pt x="20730" y="2861"/>
                    <a:pt x="21885" y="3287"/>
                    <a:pt x="22584" y="3651"/>
                  </a:cubicBezTo>
                  <a:cubicBezTo>
                    <a:pt x="23253" y="4001"/>
                    <a:pt x="23588" y="4322"/>
                    <a:pt x="23642" y="4322"/>
                  </a:cubicBezTo>
                  <a:cubicBezTo>
                    <a:pt x="23645" y="4322"/>
                    <a:pt x="23647" y="4321"/>
                    <a:pt x="23648" y="4320"/>
                  </a:cubicBezTo>
                  <a:cubicBezTo>
                    <a:pt x="23648" y="4320"/>
                    <a:pt x="23314" y="3986"/>
                    <a:pt x="22614" y="3591"/>
                  </a:cubicBezTo>
                  <a:cubicBezTo>
                    <a:pt x="21915" y="3196"/>
                    <a:pt x="20760" y="2740"/>
                    <a:pt x="19301" y="2740"/>
                  </a:cubicBezTo>
                  <a:cubicBezTo>
                    <a:pt x="18572" y="2740"/>
                    <a:pt x="17751" y="2861"/>
                    <a:pt x="16961" y="3196"/>
                  </a:cubicBezTo>
                  <a:cubicBezTo>
                    <a:pt x="16140" y="3499"/>
                    <a:pt x="15350" y="3955"/>
                    <a:pt x="14529" y="4442"/>
                  </a:cubicBezTo>
                  <a:cubicBezTo>
                    <a:pt x="12888" y="5414"/>
                    <a:pt x="10942" y="6235"/>
                    <a:pt x="8784" y="6630"/>
                  </a:cubicBezTo>
                  <a:cubicBezTo>
                    <a:pt x="7817" y="6806"/>
                    <a:pt x="6850" y="6934"/>
                    <a:pt x="5929" y="6934"/>
                  </a:cubicBezTo>
                  <a:cubicBezTo>
                    <a:pt x="5576" y="6934"/>
                    <a:pt x="5230" y="6915"/>
                    <a:pt x="4894" y="6873"/>
                  </a:cubicBezTo>
                  <a:cubicBezTo>
                    <a:pt x="3648" y="6752"/>
                    <a:pt x="2492" y="6326"/>
                    <a:pt x="1672" y="5597"/>
                  </a:cubicBezTo>
                  <a:cubicBezTo>
                    <a:pt x="821" y="4898"/>
                    <a:pt x="304" y="3955"/>
                    <a:pt x="243" y="3013"/>
                  </a:cubicBezTo>
                  <a:cubicBezTo>
                    <a:pt x="152" y="2101"/>
                    <a:pt x="426" y="1281"/>
                    <a:pt x="882" y="733"/>
                  </a:cubicBezTo>
                  <a:cubicBezTo>
                    <a:pt x="1439" y="227"/>
                    <a:pt x="2080" y="79"/>
                    <a:pt x="2543" y="79"/>
                  </a:cubicBezTo>
                  <a:cubicBezTo>
                    <a:pt x="2635" y="79"/>
                    <a:pt x="2720" y="85"/>
                    <a:pt x="2796" y="95"/>
                  </a:cubicBezTo>
                  <a:cubicBezTo>
                    <a:pt x="3283" y="156"/>
                    <a:pt x="3526" y="308"/>
                    <a:pt x="3526" y="308"/>
                  </a:cubicBezTo>
                  <a:cubicBezTo>
                    <a:pt x="3556" y="278"/>
                    <a:pt x="3496" y="247"/>
                    <a:pt x="3374" y="217"/>
                  </a:cubicBezTo>
                  <a:cubicBezTo>
                    <a:pt x="3313" y="186"/>
                    <a:pt x="3222" y="156"/>
                    <a:pt x="3131" y="126"/>
                  </a:cubicBezTo>
                  <a:cubicBezTo>
                    <a:pt x="3040" y="95"/>
                    <a:pt x="2948" y="65"/>
                    <a:pt x="2827" y="34"/>
                  </a:cubicBezTo>
                  <a:cubicBezTo>
                    <a:pt x="2716" y="14"/>
                    <a:pt x="2588" y="1"/>
                    <a:pt x="244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4"/>
            <p:cNvSpPr/>
            <p:nvPr/>
          </p:nvSpPr>
          <p:spPr>
            <a:xfrm>
              <a:off x="5116625" y="2014000"/>
              <a:ext cx="460525" cy="182400"/>
            </a:xfrm>
            <a:custGeom>
              <a:rect b="b" l="l" r="r" t="t"/>
              <a:pathLst>
                <a:path extrusionOk="0" h="7296" w="18421">
                  <a:moveTo>
                    <a:pt x="61" y="0"/>
                  </a:moveTo>
                  <a:cubicBezTo>
                    <a:pt x="61" y="1"/>
                    <a:pt x="0" y="335"/>
                    <a:pt x="183" y="912"/>
                  </a:cubicBezTo>
                  <a:cubicBezTo>
                    <a:pt x="365" y="1459"/>
                    <a:pt x="851" y="2219"/>
                    <a:pt x="1763" y="2797"/>
                  </a:cubicBezTo>
                  <a:cubicBezTo>
                    <a:pt x="2219" y="3070"/>
                    <a:pt x="2736" y="3314"/>
                    <a:pt x="3344" y="3466"/>
                  </a:cubicBezTo>
                  <a:cubicBezTo>
                    <a:pt x="3749" y="3547"/>
                    <a:pt x="4182" y="3587"/>
                    <a:pt x="4632" y="3587"/>
                  </a:cubicBezTo>
                  <a:cubicBezTo>
                    <a:pt x="4857" y="3587"/>
                    <a:pt x="5087" y="3577"/>
                    <a:pt x="5320" y="3557"/>
                  </a:cubicBezTo>
                  <a:cubicBezTo>
                    <a:pt x="6718" y="3466"/>
                    <a:pt x="8177" y="2979"/>
                    <a:pt x="9727" y="2584"/>
                  </a:cubicBezTo>
                  <a:cubicBezTo>
                    <a:pt x="10699" y="2331"/>
                    <a:pt x="11672" y="2153"/>
                    <a:pt x="12596" y="2153"/>
                  </a:cubicBezTo>
                  <a:cubicBezTo>
                    <a:pt x="13117" y="2153"/>
                    <a:pt x="13622" y="2210"/>
                    <a:pt x="14104" y="2341"/>
                  </a:cubicBezTo>
                  <a:cubicBezTo>
                    <a:pt x="15411" y="2675"/>
                    <a:pt x="16444" y="3466"/>
                    <a:pt x="17083" y="4256"/>
                  </a:cubicBezTo>
                  <a:cubicBezTo>
                    <a:pt x="17721" y="5046"/>
                    <a:pt x="18055" y="5836"/>
                    <a:pt x="18207" y="6414"/>
                  </a:cubicBezTo>
                  <a:cubicBezTo>
                    <a:pt x="18359" y="6961"/>
                    <a:pt x="18390" y="7295"/>
                    <a:pt x="18420" y="7295"/>
                  </a:cubicBezTo>
                  <a:cubicBezTo>
                    <a:pt x="18420" y="7295"/>
                    <a:pt x="18420" y="7204"/>
                    <a:pt x="18390" y="7052"/>
                  </a:cubicBezTo>
                  <a:cubicBezTo>
                    <a:pt x="18390" y="6900"/>
                    <a:pt x="18359" y="6657"/>
                    <a:pt x="18299" y="6383"/>
                  </a:cubicBezTo>
                  <a:cubicBezTo>
                    <a:pt x="18147" y="5806"/>
                    <a:pt x="17843" y="5016"/>
                    <a:pt x="17174" y="4165"/>
                  </a:cubicBezTo>
                  <a:cubicBezTo>
                    <a:pt x="16536" y="3344"/>
                    <a:pt x="15502" y="2493"/>
                    <a:pt x="14134" y="2128"/>
                  </a:cubicBezTo>
                  <a:cubicBezTo>
                    <a:pt x="13642" y="1997"/>
                    <a:pt x="13122" y="1940"/>
                    <a:pt x="12586" y="1940"/>
                  </a:cubicBezTo>
                  <a:cubicBezTo>
                    <a:pt x="11636" y="1940"/>
                    <a:pt x="10639" y="2118"/>
                    <a:pt x="9666" y="2371"/>
                  </a:cubicBezTo>
                  <a:cubicBezTo>
                    <a:pt x="8116" y="2766"/>
                    <a:pt x="6687" y="3253"/>
                    <a:pt x="5320" y="3374"/>
                  </a:cubicBezTo>
                  <a:cubicBezTo>
                    <a:pt x="5087" y="3395"/>
                    <a:pt x="4860" y="3405"/>
                    <a:pt x="4640" y="3405"/>
                  </a:cubicBezTo>
                  <a:cubicBezTo>
                    <a:pt x="4198" y="3405"/>
                    <a:pt x="3780" y="3364"/>
                    <a:pt x="3374" y="3283"/>
                  </a:cubicBezTo>
                  <a:cubicBezTo>
                    <a:pt x="2797" y="3162"/>
                    <a:pt x="2280" y="2949"/>
                    <a:pt x="1824" y="2675"/>
                  </a:cubicBezTo>
                  <a:cubicBezTo>
                    <a:pt x="943" y="2128"/>
                    <a:pt x="456" y="1399"/>
                    <a:pt x="244" y="882"/>
                  </a:cubicBezTo>
                  <a:cubicBezTo>
                    <a:pt x="61" y="335"/>
                    <a:pt x="61" y="1"/>
                    <a:pt x="6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4"/>
            <p:cNvSpPr/>
            <p:nvPr/>
          </p:nvSpPr>
          <p:spPr>
            <a:xfrm>
              <a:off x="5163725" y="2630150"/>
              <a:ext cx="75275" cy="62750"/>
            </a:xfrm>
            <a:custGeom>
              <a:rect b="b" l="l" r="r" t="t"/>
              <a:pathLst>
                <a:path extrusionOk="0" h="2510" w="3011">
                  <a:moveTo>
                    <a:pt x="2380" y="1"/>
                  </a:moveTo>
                  <a:cubicBezTo>
                    <a:pt x="2284" y="1"/>
                    <a:pt x="2186" y="18"/>
                    <a:pt x="2098" y="36"/>
                  </a:cubicBezTo>
                  <a:cubicBezTo>
                    <a:pt x="1399" y="157"/>
                    <a:pt x="700" y="279"/>
                    <a:pt x="1" y="431"/>
                  </a:cubicBezTo>
                  <a:lnTo>
                    <a:pt x="92" y="583"/>
                  </a:lnTo>
                  <a:cubicBezTo>
                    <a:pt x="183" y="947"/>
                    <a:pt x="244" y="1343"/>
                    <a:pt x="426" y="1707"/>
                  </a:cubicBezTo>
                  <a:cubicBezTo>
                    <a:pt x="578" y="2072"/>
                    <a:pt x="882" y="2376"/>
                    <a:pt x="1278" y="2467"/>
                  </a:cubicBezTo>
                  <a:cubicBezTo>
                    <a:pt x="1370" y="2496"/>
                    <a:pt x="1466" y="2509"/>
                    <a:pt x="1562" y="2509"/>
                  </a:cubicBezTo>
                  <a:cubicBezTo>
                    <a:pt x="1876" y="2509"/>
                    <a:pt x="2193" y="2366"/>
                    <a:pt x="2402" y="2133"/>
                  </a:cubicBezTo>
                  <a:cubicBezTo>
                    <a:pt x="2706" y="1829"/>
                    <a:pt x="2889" y="1434"/>
                    <a:pt x="2949" y="1008"/>
                  </a:cubicBezTo>
                  <a:cubicBezTo>
                    <a:pt x="3010" y="644"/>
                    <a:pt x="2949" y="157"/>
                    <a:pt x="2585" y="36"/>
                  </a:cubicBezTo>
                  <a:cubicBezTo>
                    <a:pt x="2520" y="10"/>
                    <a:pt x="2451" y="1"/>
                    <a:pt x="2380" y="1"/>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4"/>
            <p:cNvSpPr/>
            <p:nvPr/>
          </p:nvSpPr>
          <p:spPr>
            <a:xfrm>
              <a:off x="5156125" y="2628000"/>
              <a:ext cx="91225" cy="67650"/>
            </a:xfrm>
            <a:custGeom>
              <a:rect b="b" l="l" r="r" t="t"/>
              <a:pathLst>
                <a:path extrusionOk="0" h="2706" w="3649">
                  <a:moveTo>
                    <a:pt x="3041" y="0"/>
                  </a:moveTo>
                  <a:cubicBezTo>
                    <a:pt x="2889" y="0"/>
                    <a:pt x="2767" y="0"/>
                    <a:pt x="2645" y="30"/>
                  </a:cubicBezTo>
                  <a:cubicBezTo>
                    <a:pt x="2524" y="30"/>
                    <a:pt x="2433" y="61"/>
                    <a:pt x="2311" y="61"/>
                  </a:cubicBezTo>
                  <a:cubicBezTo>
                    <a:pt x="1855" y="122"/>
                    <a:pt x="1430" y="152"/>
                    <a:pt x="1095" y="213"/>
                  </a:cubicBezTo>
                  <a:cubicBezTo>
                    <a:pt x="427" y="304"/>
                    <a:pt x="1" y="395"/>
                    <a:pt x="1" y="426"/>
                  </a:cubicBezTo>
                  <a:cubicBezTo>
                    <a:pt x="1" y="461"/>
                    <a:pt x="147" y="476"/>
                    <a:pt x="409" y="476"/>
                  </a:cubicBezTo>
                  <a:cubicBezTo>
                    <a:pt x="593" y="476"/>
                    <a:pt x="836" y="469"/>
                    <a:pt x="1126" y="456"/>
                  </a:cubicBezTo>
                  <a:cubicBezTo>
                    <a:pt x="1460" y="456"/>
                    <a:pt x="1886" y="426"/>
                    <a:pt x="2341" y="395"/>
                  </a:cubicBezTo>
                  <a:cubicBezTo>
                    <a:pt x="2463" y="365"/>
                    <a:pt x="2585" y="365"/>
                    <a:pt x="2676" y="365"/>
                  </a:cubicBezTo>
                  <a:cubicBezTo>
                    <a:pt x="2797" y="334"/>
                    <a:pt x="2949" y="334"/>
                    <a:pt x="3041" y="334"/>
                  </a:cubicBezTo>
                  <a:cubicBezTo>
                    <a:pt x="3101" y="334"/>
                    <a:pt x="3101" y="334"/>
                    <a:pt x="3162" y="456"/>
                  </a:cubicBezTo>
                  <a:cubicBezTo>
                    <a:pt x="3193" y="547"/>
                    <a:pt x="3223" y="669"/>
                    <a:pt x="3223" y="790"/>
                  </a:cubicBezTo>
                  <a:cubicBezTo>
                    <a:pt x="3284" y="1246"/>
                    <a:pt x="3101" y="1702"/>
                    <a:pt x="2797" y="2006"/>
                  </a:cubicBezTo>
                  <a:cubicBezTo>
                    <a:pt x="2524" y="2310"/>
                    <a:pt x="2129" y="2432"/>
                    <a:pt x="1825" y="2462"/>
                  </a:cubicBezTo>
                  <a:cubicBezTo>
                    <a:pt x="1793" y="2464"/>
                    <a:pt x="1762" y="2464"/>
                    <a:pt x="1731" y="2464"/>
                  </a:cubicBezTo>
                  <a:cubicBezTo>
                    <a:pt x="1183" y="2464"/>
                    <a:pt x="880" y="2241"/>
                    <a:pt x="784" y="2241"/>
                  </a:cubicBezTo>
                  <a:cubicBezTo>
                    <a:pt x="774" y="2241"/>
                    <a:pt x="766" y="2244"/>
                    <a:pt x="761" y="2249"/>
                  </a:cubicBezTo>
                  <a:cubicBezTo>
                    <a:pt x="761" y="2280"/>
                    <a:pt x="822" y="2371"/>
                    <a:pt x="1004" y="2462"/>
                  </a:cubicBezTo>
                  <a:cubicBezTo>
                    <a:pt x="1186" y="2584"/>
                    <a:pt x="1460" y="2705"/>
                    <a:pt x="1825" y="2705"/>
                  </a:cubicBezTo>
                  <a:cubicBezTo>
                    <a:pt x="2189" y="2705"/>
                    <a:pt x="2676" y="2584"/>
                    <a:pt x="3041" y="2249"/>
                  </a:cubicBezTo>
                  <a:cubicBezTo>
                    <a:pt x="3405" y="1885"/>
                    <a:pt x="3648" y="1337"/>
                    <a:pt x="3588" y="760"/>
                  </a:cubicBezTo>
                  <a:cubicBezTo>
                    <a:pt x="3557" y="608"/>
                    <a:pt x="3527" y="456"/>
                    <a:pt x="3466" y="334"/>
                  </a:cubicBezTo>
                  <a:cubicBezTo>
                    <a:pt x="3436" y="243"/>
                    <a:pt x="3405" y="152"/>
                    <a:pt x="3314" y="91"/>
                  </a:cubicBezTo>
                  <a:cubicBezTo>
                    <a:pt x="3223" y="0"/>
                    <a:pt x="3132" y="0"/>
                    <a:pt x="304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4"/>
            <p:cNvSpPr/>
            <p:nvPr/>
          </p:nvSpPr>
          <p:spPr>
            <a:xfrm>
              <a:off x="5118900" y="2838475"/>
              <a:ext cx="198350" cy="51600"/>
            </a:xfrm>
            <a:custGeom>
              <a:rect b="b" l="l" r="r" t="t"/>
              <a:pathLst>
                <a:path extrusionOk="0" h="2064" w="7934">
                  <a:moveTo>
                    <a:pt x="396" y="1"/>
                  </a:moveTo>
                  <a:lnTo>
                    <a:pt x="1" y="1855"/>
                  </a:lnTo>
                  <a:cubicBezTo>
                    <a:pt x="829" y="2002"/>
                    <a:pt x="1597" y="2063"/>
                    <a:pt x="2302" y="2063"/>
                  </a:cubicBezTo>
                  <a:cubicBezTo>
                    <a:pt x="5967" y="2063"/>
                    <a:pt x="7934" y="396"/>
                    <a:pt x="7934" y="396"/>
                  </a:cubicBezTo>
                  <a:lnTo>
                    <a:pt x="7934" y="396"/>
                  </a:lnTo>
                  <a:cubicBezTo>
                    <a:pt x="6943" y="680"/>
                    <a:pt x="5944" y="784"/>
                    <a:pt x="5011" y="784"/>
                  </a:cubicBezTo>
                  <a:cubicBezTo>
                    <a:pt x="2453" y="784"/>
                    <a:pt x="396" y="1"/>
                    <a:pt x="396" y="1"/>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4"/>
            <p:cNvSpPr/>
            <p:nvPr/>
          </p:nvSpPr>
          <p:spPr>
            <a:xfrm>
              <a:off x="4884850" y="4076750"/>
              <a:ext cx="389850" cy="123575"/>
            </a:xfrm>
            <a:custGeom>
              <a:rect b="b" l="l" r="r" t="t"/>
              <a:pathLst>
                <a:path extrusionOk="0" h="4943" w="15594">
                  <a:moveTo>
                    <a:pt x="3264" y="1"/>
                  </a:moveTo>
                  <a:cubicBezTo>
                    <a:pt x="2976" y="1"/>
                    <a:pt x="2706" y="14"/>
                    <a:pt x="2463" y="14"/>
                  </a:cubicBezTo>
                  <a:cubicBezTo>
                    <a:pt x="2068" y="14"/>
                    <a:pt x="1733" y="75"/>
                    <a:pt x="1429" y="75"/>
                  </a:cubicBezTo>
                  <a:cubicBezTo>
                    <a:pt x="1125" y="106"/>
                    <a:pt x="882" y="136"/>
                    <a:pt x="669" y="166"/>
                  </a:cubicBezTo>
                  <a:cubicBezTo>
                    <a:pt x="244" y="227"/>
                    <a:pt x="1" y="288"/>
                    <a:pt x="31" y="288"/>
                  </a:cubicBezTo>
                  <a:cubicBezTo>
                    <a:pt x="31" y="297"/>
                    <a:pt x="49" y="301"/>
                    <a:pt x="86" y="301"/>
                  </a:cubicBezTo>
                  <a:cubicBezTo>
                    <a:pt x="174" y="301"/>
                    <a:pt x="369" y="279"/>
                    <a:pt x="669" y="258"/>
                  </a:cubicBezTo>
                  <a:cubicBezTo>
                    <a:pt x="882" y="227"/>
                    <a:pt x="1156" y="197"/>
                    <a:pt x="1460" y="197"/>
                  </a:cubicBezTo>
                  <a:cubicBezTo>
                    <a:pt x="1653" y="175"/>
                    <a:pt x="1892" y="154"/>
                    <a:pt x="2145" y="154"/>
                  </a:cubicBezTo>
                  <a:cubicBezTo>
                    <a:pt x="2249" y="154"/>
                    <a:pt x="2356" y="157"/>
                    <a:pt x="2463" y="166"/>
                  </a:cubicBezTo>
                  <a:cubicBezTo>
                    <a:pt x="2858" y="166"/>
                    <a:pt x="3253" y="166"/>
                    <a:pt x="3709" y="197"/>
                  </a:cubicBezTo>
                  <a:cubicBezTo>
                    <a:pt x="4135" y="197"/>
                    <a:pt x="4621" y="258"/>
                    <a:pt x="5107" y="318"/>
                  </a:cubicBezTo>
                  <a:cubicBezTo>
                    <a:pt x="6110" y="440"/>
                    <a:pt x="7205" y="653"/>
                    <a:pt x="8299" y="987"/>
                  </a:cubicBezTo>
                  <a:cubicBezTo>
                    <a:pt x="9393" y="1321"/>
                    <a:pt x="10426" y="1747"/>
                    <a:pt x="11308" y="2172"/>
                  </a:cubicBezTo>
                  <a:cubicBezTo>
                    <a:pt x="11764" y="2385"/>
                    <a:pt x="12189" y="2598"/>
                    <a:pt x="12585" y="2841"/>
                  </a:cubicBezTo>
                  <a:cubicBezTo>
                    <a:pt x="12949" y="3054"/>
                    <a:pt x="13314" y="3297"/>
                    <a:pt x="13618" y="3480"/>
                  </a:cubicBezTo>
                  <a:cubicBezTo>
                    <a:pt x="13952" y="3692"/>
                    <a:pt x="14196" y="3905"/>
                    <a:pt x="14439" y="4087"/>
                  </a:cubicBezTo>
                  <a:cubicBezTo>
                    <a:pt x="14712" y="4239"/>
                    <a:pt x="14895" y="4422"/>
                    <a:pt x="15077" y="4543"/>
                  </a:cubicBezTo>
                  <a:cubicBezTo>
                    <a:pt x="15355" y="4794"/>
                    <a:pt x="15557" y="4942"/>
                    <a:pt x="15589" y="4942"/>
                  </a:cubicBezTo>
                  <a:cubicBezTo>
                    <a:pt x="15592" y="4942"/>
                    <a:pt x="15594" y="4941"/>
                    <a:pt x="15594" y="4938"/>
                  </a:cubicBezTo>
                  <a:cubicBezTo>
                    <a:pt x="15594" y="4938"/>
                    <a:pt x="15411" y="4787"/>
                    <a:pt x="15107" y="4483"/>
                  </a:cubicBezTo>
                  <a:cubicBezTo>
                    <a:pt x="14955" y="4361"/>
                    <a:pt x="14773" y="4179"/>
                    <a:pt x="14530" y="3996"/>
                  </a:cubicBezTo>
                  <a:cubicBezTo>
                    <a:pt x="14287" y="3814"/>
                    <a:pt x="14013" y="3601"/>
                    <a:pt x="13709" y="3388"/>
                  </a:cubicBezTo>
                  <a:cubicBezTo>
                    <a:pt x="13375" y="3145"/>
                    <a:pt x="13040" y="2932"/>
                    <a:pt x="12645" y="2689"/>
                  </a:cubicBezTo>
                  <a:cubicBezTo>
                    <a:pt x="12281" y="2446"/>
                    <a:pt x="11855" y="2233"/>
                    <a:pt x="11399" y="1990"/>
                  </a:cubicBezTo>
                  <a:cubicBezTo>
                    <a:pt x="10487" y="1565"/>
                    <a:pt x="9454" y="1139"/>
                    <a:pt x="8360" y="805"/>
                  </a:cubicBezTo>
                  <a:cubicBezTo>
                    <a:pt x="7235" y="470"/>
                    <a:pt x="6141" y="258"/>
                    <a:pt x="5138" y="136"/>
                  </a:cubicBezTo>
                  <a:cubicBezTo>
                    <a:pt x="4621" y="75"/>
                    <a:pt x="4165" y="14"/>
                    <a:pt x="3709" y="14"/>
                  </a:cubicBezTo>
                  <a:cubicBezTo>
                    <a:pt x="3557" y="4"/>
                    <a:pt x="3408" y="1"/>
                    <a:pt x="32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4"/>
            <p:cNvSpPr/>
            <p:nvPr/>
          </p:nvSpPr>
          <p:spPr>
            <a:xfrm>
              <a:off x="5080900" y="3020100"/>
              <a:ext cx="25" cy="25"/>
            </a:xfrm>
            <a:custGeom>
              <a:rect b="b" l="l" r="r" t="t"/>
              <a:pathLst>
                <a:path extrusionOk="0" fill="none" h="1" w="1">
                  <a:moveTo>
                    <a:pt x="1" y="0"/>
                  </a:moveTo>
                  <a:close/>
                </a:path>
              </a:pathLst>
            </a:custGeom>
            <a:noFill/>
            <a:ln cap="flat" cmpd="sng" w="750">
              <a:solidFill>
                <a:schemeClr val="dk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4"/>
            <p:cNvSpPr/>
            <p:nvPr/>
          </p:nvSpPr>
          <p:spPr>
            <a:xfrm>
              <a:off x="4085450" y="3112050"/>
              <a:ext cx="833625" cy="1113925"/>
            </a:xfrm>
            <a:custGeom>
              <a:rect b="b" l="l" r="r" t="t"/>
              <a:pathLst>
                <a:path extrusionOk="0" h="44557" w="33345">
                  <a:moveTo>
                    <a:pt x="33345" y="0"/>
                  </a:moveTo>
                  <a:cubicBezTo>
                    <a:pt x="30974" y="578"/>
                    <a:pt x="29545" y="5441"/>
                    <a:pt x="28360" y="10517"/>
                  </a:cubicBezTo>
                  <a:lnTo>
                    <a:pt x="25229" y="24013"/>
                  </a:lnTo>
                  <a:lnTo>
                    <a:pt x="8116" y="3465"/>
                  </a:lnTo>
                  <a:cubicBezTo>
                    <a:pt x="7447" y="3891"/>
                    <a:pt x="882" y="12341"/>
                    <a:pt x="426" y="13222"/>
                  </a:cubicBezTo>
                  <a:cubicBezTo>
                    <a:pt x="0" y="14073"/>
                    <a:pt x="10730" y="33253"/>
                    <a:pt x="10730" y="33253"/>
                  </a:cubicBezTo>
                  <a:cubicBezTo>
                    <a:pt x="10730" y="33253"/>
                    <a:pt x="15320" y="42068"/>
                    <a:pt x="17873" y="43344"/>
                  </a:cubicBezTo>
                  <a:cubicBezTo>
                    <a:pt x="19628" y="44215"/>
                    <a:pt x="21302" y="44556"/>
                    <a:pt x="22847" y="44556"/>
                  </a:cubicBezTo>
                  <a:cubicBezTo>
                    <a:pt x="28417" y="44556"/>
                    <a:pt x="32311" y="40122"/>
                    <a:pt x="32311" y="40122"/>
                  </a:cubicBezTo>
                  <a:lnTo>
                    <a:pt x="33345" y="1550"/>
                  </a:lnTo>
                  <a:lnTo>
                    <a:pt x="333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4"/>
            <p:cNvSpPr/>
            <p:nvPr/>
          </p:nvSpPr>
          <p:spPr>
            <a:xfrm>
              <a:off x="4882575" y="2995850"/>
              <a:ext cx="1287275" cy="1465025"/>
            </a:xfrm>
            <a:custGeom>
              <a:rect b="b" l="l" r="r" t="t"/>
              <a:pathLst>
                <a:path extrusionOk="0" h="58601" w="51491">
                  <a:moveTo>
                    <a:pt x="14177" y="0"/>
                  </a:moveTo>
                  <a:cubicBezTo>
                    <a:pt x="11348" y="0"/>
                    <a:pt x="8728" y="246"/>
                    <a:pt x="7356" y="1001"/>
                  </a:cubicBezTo>
                  <a:cubicBezTo>
                    <a:pt x="1034" y="4496"/>
                    <a:pt x="608" y="5043"/>
                    <a:pt x="608" y="5043"/>
                  </a:cubicBezTo>
                  <a:lnTo>
                    <a:pt x="244" y="40667"/>
                  </a:lnTo>
                  <a:lnTo>
                    <a:pt x="1" y="58600"/>
                  </a:lnTo>
                  <a:lnTo>
                    <a:pt x="36719" y="57992"/>
                  </a:lnTo>
                  <a:lnTo>
                    <a:pt x="35715" y="46077"/>
                  </a:lnTo>
                  <a:lnTo>
                    <a:pt x="34560" y="37749"/>
                  </a:lnTo>
                  <a:lnTo>
                    <a:pt x="36931" y="42886"/>
                  </a:lnTo>
                  <a:lnTo>
                    <a:pt x="51491" y="43190"/>
                  </a:lnTo>
                  <a:cubicBezTo>
                    <a:pt x="51491" y="43190"/>
                    <a:pt x="42950" y="18265"/>
                    <a:pt x="41795" y="14891"/>
                  </a:cubicBezTo>
                  <a:cubicBezTo>
                    <a:pt x="38573" y="5621"/>
                    <a:pt x="31612" y="2034"/>
                    <a:pt x="25411" y="849"/>
                  </a:cubicBezTo>
                  <a:cubicBezTo>
                    <a:pt x="25411" y="849"/>
                    <a:pt x="19435" y="0"/>
                    <a:pt x="141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4"/>
            <p:cNvSpPr/>
            <p:nvPr/>
          </p:nvSpPr>
          <p:spPr>
            <a:xfrm>
              <a:off x="5066475" y="2891625"/>
              <a:ext cx="456725" cy="356450"/>
            </a:xfrm>
            <a:custGeom>
              <a:rect b="b" l="l" r="r" t="t"/>
              <a:pathLst>
                <a:path extrusionOk="0" h="14258" w="18269">
                  <a:moveTo>
                    <a:pt x="2162" y="0"/>
                  </a:moveTo>
                  <a:cubicBezTo>
                    <a:pt x="1730" y="0"/>
                    <a:pt x="1364" y="326"/>
                    <a:pt x="1277" y="762"/>
                  </a:cubicBezTo>
                  <a:lnTo>
                    <a:pt x="122" y="8270"/>
                  </a:lnTo>
                  <a:lnTo>
                    <a:pt x="0" y="9030"/>
                  </a:lnTo>
                  <a:lnTo>
                    <a:pt x="6870" y="14258"/>
                  </a:lnTo>
                  <a:lnTo>
                    <a:pt x="13374" y="13255"/>
                  </a:lnTo>
                  <a:lnTo>
                    <a:pt x="17873" y="7358"/>
                  </a:lnTo>
                  <a:lnTo>
                    <a:pt x="18207" y="3011"/>
                  </a:lnTo>
                  <a:cubicBezTo>
                    <a:pt x="18268" y="2100"/>
                    <a:pt x="17599" y="1309"/>
                    <a:pt x="16688" y="1218"/>
                  </a:cubicBezTo>
                  <a:lnTo>
                    <a:pt x="2219" y="2"/>
                  </a:lnTo>
                  <a:cubicBezTo>
                    <a:pt x="2200" y="1"/>
                    <a:pt x="2181" y="0"/>
                    <a:pt x="21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4"/>
            <p:cNvSpPr/>
            <p:nvPr/>
          </p:nvSpPr>
          <p:spPr>
            <a:xfrm>
              <a:off x="4882575" y="3470700"/>
              <a:ext cx="4575" cy="656575"/>
            </a:xfrm>
            <a:custGeom>
              <a:rect b="b" l="l" r="r" t="t"/>
              <a:pathLst>
                <a:path extrusionOk="0" h="26263" w="183">
                  <a:moveTo>
                    <a:pt x="92" y="1"/>
                  </a:moveTo>
                  <a:cubicBezTo>
                    <a:pt x="31" y="1"/>
                    <a:pt x="1" y="5867"/>
                    <a:pt x="1" y="13132"/>
                  </a:cubicBezTo>
                  <a:cubicBezTo>
                    <a:pt x="1" y="20366"/>
                    <a:pt x="31" y="26263"/>
                    <a:pt x="92" y="26263"/>
                  </a:cubicBezTo>
                  <a:cubicBezTo>
                    <a:pt x="153" y="26263"/>
                    <a:pt x="183" y="20396"/>
                    <a:pt x="183" y="13132"/>
                  </a:cubicBezTo>
                  <a:cubicBezTo>
                    <a:pt x="183" y="5867"/>
                    <a:pt x="153" y="1"/>
                    <a:pt x="9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4"/>
            <p:cNvSpPr/>
            <p:nvPr/>
          </p:nvSpPr>
          <p:spPr>
            <a:xfrm>
              <a:off x="5529250" y="3222225"/>
              <a:ext cx="284975" cy="876175"/>
            </a:xfrm>
            <a:custGeom>
              <a:rect b="b" l="l" r="r" t="t"/>
              <a:pathLst>
                <a:path extrusionOk="0" h="35047" w="11399">
                  <a:moveTo>
                    <a:pt x="1307" y="0"/>
                  </a:moveTo>
                  <a:cubicBezTo>
                    <a:pt x="1307" y="0"/>
                    <a:pt x="1277" y="0"/>
                    <a:pt x="1247" y="61"/>
                  </a:cubicBezTo>
                  <a:cubicBezTo>
                    <a:pt x="1186" y="122"/>
                    <a:pt x="1125" y="213"/>
                    <a:pt x="1064" y="304"/>
                  </a:cubicBezTo>
                  <a:cubicBezTo>
                    <a:pt x="1003" y="396"/>
                    <a:pt x="912" y="548"/>
                    <a:pt x="851" y="699"/>
                  </a:cubicBezTo>
                  <a:cubicBezTo>
                    <a:pt x="791" y="791"/>
                    <a:pt x="760" y="882"/>
                    <a:pt x="699" y="973"/>
                  </a:cubicBezTo>
                  <a:cubicBezTo>
                    <a:pt x="669" y="1064"/>
                    <a:pt x="639" y="1155"/>
                    <a:pt x="608" y="1277"/>
                  </a:cubicBezTo>
                  <a:cubicBezTo>
                    <a:pt x="243" y="2158"/>
                    <a:pt x="0" y="3557"/>
                    <a:pt x="31" y="5259"/>
                  </a:cubicBezTo>
                  <a:cubicBezTo>
                    <a:pt x="31" y="6110"/>
                    <a:pt x="91" y="7022"/>
                    <a:pt x="274" y="8025"/>
                  </a:cubicBezTo>
                  <a:cubicBezTo>
                    <a:pt x="426" y="8997"/>
                    <a:pt x="730" y="10061"/>
                    <a:pt x="1216" y="11064"/>
                  </a:cubicBezTo>
                  <a:cubicBezTo>
                    <a:pt x="2067" y="13131"/>
                    <a:pt x="3040" y="15411"/>
                    <a:pt x="4013" y="17812"/>
                  </a:cubicBezTo>
                  <a:cubicBezTo>
                    <a:pt x="6049" y="22554"/>
                    <a:pt x="7873" y="26870"/>
                    <a:pt x="9180" y="30001"/>
                  </a:cubicBezTo>
                  <a:cubicBezTo>
                    <a:pt x="9848" y="31551"/>
                    <a:pt x="10396" y="32797"/>
                    <a:pt x="10791" y="33679"/>
                  </a:cubicBezTo>
                  <a:cubicBezTo>
                    <a:pt x="10973" y="34104"/>
                    <a:pt x="11125" y="34439"/>
                    <a:pt x="11216" y="34682"/>
                  </a:cubicBezTo>
                  <a:cubicBezTo>
                    <a:pt x="11247" y="34803"/>
                    <a:pt x="11307" y="34895"/>
                    <a:pt x="11338" y="34955"/>
                  </a:cubicBezTo>
                  <a:cubicBezTo>
                    <a:pt x="11338" y="34864"/>
                    <a:pt x="11277" y="34773"/>
                    <a:pt x="11247" y="34682"/>
                  </a:cubicBezTo>
                  <a:cubicBezTo>
                    <a:pt x="11156" y="34439"/>
                    <a:pt x="11004" y="34104"/>
                    <a:pt x="10852" y="33679"/>
                  </a:cubicBezTo>
                  <a:cubicBezTo>
                    <a:pt x="10487" y="32767"/>
                    <a:pt x="9970" y="31521"/>
                    <a:pt x="9301" y="29940"/>
                  </a:cubicBezTo>
                  <a:cubicBezTo>
                    <a:pt x="7994" y="26809"/>
                    <a:pt x="6201" y="22493"/>
                    <a:pt x="4195" y="17721"/>
                  </a:cubicBezTo>
                  <a:cubicBezTo>
                    <a:pt x="3192" y="15350"/>
                    <a:pt x="2250" y="13070"/>
                    <a:pt x="1368" y="11004"/>
                  </a:cubicBezTo>
                  <a:cubicBezTo>
                    <a:pt x="426" y="8967"/>
                    <a:pt x="213" y="6931"/>
                    <a:pt x="152" y="5259"/>
                  </a:cubicBezTo>
                  <a:cubicBezTo>
                    <a:pt x="122" y="3557"/>
                    <a:pt x="365" y="2189"/>
                    <a:pt x="669" y="1307"/>
                  </a:cubicBezTo>
                  <a:cubicBezTo>
                    <a:pt x="973" y="426"/>
                    <a:pt x="1338" y="0"/>
                    <a:pt x="1307" y="0"/>
                  </a:cubicBezTo>
                  <a:close/>
                  <a:moveTo>
                    <a:pt x="11338" y="34955"/>
                  </a:moveTo>
                  <a:lnTo>
                    <a:pt x="11338" y="34955"/>
                  </a:lnTo>
                  <a:cubicBezTo>
                    <a:pt x="11368" y="35016"/>
                    <a:pt x="11368" y="35046"/>
                    <a:pt x="11368" y="35046"/>
                  </a:cubicBezTo>
                  <a:cubicBezTo>
                    <a:pt x="11399" y="35046"/>
                    <a:pt x="11368" y="35016"/>
                    <a:pt x="11338" y="34955"/>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4"/>
            <p:cNvSpPr/>
            <p:nvPr/>
          </p:nvSpPr>
          <p:spPr>
            <a:xfrm>
              <a:off x="4814175" y="3049725"/>
              <a:ext cx="816150" cy="324875"/>
            </a:xfrm>
            <a:custGeom>
              <a:rect b="b" l="l" r="r" t="t"/>
              <a:pathLst>
                <a:path extrusionOk="0" h="12995" w="32646">
                  <a:moveTo>
                    <a:pt x="11811" y="5688"/>
                  </a:moveTo>
                  <a:cubicBezTo>
                    <a:pt x="12795" y="6096"/>
                    <a:pt x="13739" y="6718"/>
                    <a:pt x="14469" y="7599"/>
                  </a:cubicBezTo>
                  <a:cubicBezTo>
                    <a:pt x="14743" y="7903"/>
                    <a:pt x="14986" y="8268"/>
                    <a:pt x="15168" y="8633"/>
                  </a:cubicBezTo>
                  <a:cubicBezTo>
                    <a:pt x="15351" y="8967"/>
                    <a:pt x="15472" y="9393"/>
                    <a:pt x="15533" y="9818"/>
                  </a:cubicBezTo>
                  <a:cubicBezTo>
                    <a:pt x="15624" y="10609"/>
                    <a:pt x="15533" y="11551"/>
                    <a:pt x="14956" y="12220"/>
                  </a:cubicBezTo>
                  <a:cubicBezTo>
                    <a:pt x="14682" y="12524"/>
                    <a:pt x="14287" y="12736"/>
                    <a:pt x="13831" y="12767"/>
                  </a:cubicBezTo>
                  <a:cubicBezTo>
                    <a:pt x="13744" y="12779"/>
                    <a:pt x="13657" y="12785"/>
                    <a:pt x="13571" y="12785"/>
                  </a:cubicBezTo>
                  <a:cubicBezTo>
                    <a:pt x="13233" y="12785"/>
                    <a:pt x="12899" y="12693"/>
                    <a:pt x="12585" y="12524"/>
                  </a:cubicBezTo>
                  <a:cubicBezTo>
                    <a:pt x="12190" y="12311"/>
                    <a:pt x="11825" y="12007"/>
                    <a:pt x="11551" y="11642"/>
                  </a:cubicBezTo>
                  <a:cubicBezTo>
                    <a:pt x="11278" y="11277"/>
                    <a:pt x="11065" y="10882"/>
                    <a:pt x="10913" y="10426"/>
                  </a:cubicBezTo>
                  <a:cubicBezTo>
                    <a:pt x="10639" y="9545"/>
                    <a:pt x="10639" y="8603"/>
                    <a:pt x="10883" y="7721"/>
                  </a:cubicBezTo>
                  <a:cubicBezTo>
                    <a:pt x="11061" y="6983"/>
                    <a:pt x="11388" y="6287"/>
                    <a:pt x="11811" y="5688"/>
                  </a:cubicBezTo>
                  <a:close/>
                  <a:moveTo>
                    <a:pt x="32646" y="1"/>
                  </a:moveTo>
                  <a:cubicBezTo>
                    <a:pt x="32645" y="1"/>
                    <a:pt x="32615" y="31"/>
                    <a:pt x="32524" y="61"/>
                  </a:cubicBezTo>
                  <a:cubicBezTo>
                    <a:pt x="32464" y="122"/>
                    <a:pt x="32342" y="213"/>
                    <a:pt x="32190" y="305"/>
                  </a:cubicBezTo>
                  <a:cubicBezTo>
                    <a:pt x="31916" y="548"/>
                    <a:pt x="31430" y="821"/>
                    <a:pt x="30792" y="1095"/>
                  </a:cubicBezTo>
                  <a:cubicBezTo>
                    <a:pt x="30153" y="1338"/>
                    <a:pt x="29333" y="1581"/>
                    <a:pt x="28360" y="1733"/>
                  </a:cubicBezTo>
                  <a:cubicBezTo>
                    <a:pt x="27387" y="1885"/>
                    <a:pt x="26293" y="1976"/>
                    <a:pt x="25047" y="2037"/>
                  </a:cubicBezTo>
                  <a:cubicBezTo>
                    <a:pt x="24424" y="2052"/>
                    <a:pt x="23770" y="2052"/>
                    <a:pt x="23090" y="2052"/>
                  </a:cubicBezTo>
                  <a:cubicBezTo>
                    <a:pt x="22410" y="2052"/>
                    <a:pt x="21703" y="2052"/>
                    <a:pt x="20974" y="2067"/>
                  </a:cubicBezTo>
                  <a:cubicBezTo>
                    <a:pt x="19515" y="2098"/>
                    <a:pt x="17934" y="2189"/>
                    <a:pt x="16323" y="2615"/>
                  </a:cubicBezTo>
                  <a:cubicBezTo>
                    <a:pt x="14743" y="3040"/>
                    <a:pt x="13101" y="3830"/>
                    <a:pt x="11916" y="5229"/>
                  </a:cubicBezTo>
                  <a:cubicBezTo>
                    <a:pt x="11849" y="5310"/>
                    <a:pt x="11783" y="5393"/>
                    <a:pt x="11720" y="5478"/>
                  </a:cubicBezTo>
                  <a:lnTo>
                    <a:pt x="11720" y="5478"/>
                  </a:lnTo>
                  <a:cubicBezTo>
                    <a:pt x="11351" y="5336"/>
                    <a:pt x="10978" y="5224"/>
                    <a:pt x="10609" y="5137"/>
                  </a:cubicBezTo>
                  <a:cubicBezTo>
                    <a:pt x="9959" y="4985"/>
                    <a:pt x="9309" y="4915"/>
                    <a:pt x="8682" y="4915"/>
                  </a:cubicBezTo>
                  <a:cubicBezTo>
                    <a:pt x="7931" y="4915"/>
                    <a:pt x="7213" y="5016"/>
                    <a:pt x="6566" y="5198"/>
                  </a:cubicBezTo>
                  <a:cubicBezTo>
                    <a:pt x="5351" y="5502"/>
                    <a:pt x="4317" y="6019"/>
                    <a:pt x="3496" y="6566"/>
                  </a:cubicBezTo>
                  <a:cubicBezTo>
                    <a:pt x="2645" y="7083"/>
                    <a:pt x="1977" y="7630"/>
                    <a:pt x="1460" y="8086"/>
                  </a:cubicBezTo>
                  <a:cubicBezTo>
                    <a:pt x="457" y="9028"/>
                    <a:pt x="1" y="9666"/>
                    <a:pt x="1" y="9666"/>
                  </a:cubicBezTo>
                  <a:cubicBezTo>
                    <a:pt x="1" y="9666"/>
                    <a:pt x="31" y="9636"/>
                    <a:pt x="92" y="9575"/>
                  </a:cubicBezTo>
                  <a:cubicBezTo>
                    <a:pt x="153" y="9484"/>
                    <a:pt x="244" y="9393"/>
                    <a:pt x="366" y="9271"/>
                  </a:cubicBezTo>
                  <a:cubicBezTo>
                    <a:pt x="639" y="8998"/>
                    <a:pt x="1004" y="8603"/>
                    <a:pt x="1521" y="8147"/>
                  </a:cubicBezTo>
                  <a:cubicBezTo>
                    <a:pt x="2037" y="7691"/>
                    <a:pt x="2706" y="7144"/>
                    <a:pt x="3557" y="6657"/>
                  </a:cubicBezTo>
                  <a:cubicBezTo>
                    <a:pt x="4378" y="6140"/>
                    <a:pt x="5411" y="5654"/>
                    <a:pt x="6597" y="5350"/>
                  </a:cubicBezTo>
                  <a:cubicBezTo>
                    <a:pt x="7243" y="5168"/>
                    <a:pt x="7952" y="5067"/>
                    <a:pt x="8690" y="5067"/>
                  </a:cubicBezTo>
                  <a:cubicBezTo>
                    <a:pt x="9307" y="5067"/>
                    <a:pt x="9943" y="5137"/>
                    <a:pt x="10579" y="5289"/>
                  </a:cubicBezTo>
                  <a:cubicBezTo>
                    <a:pt x="10925" y="5372"/>
                    <a:pt x="11276" y="5480"/>
                    <a:pt x="11623" y="5613"/>
                  </a:cubicBezTo>
                  <a:lnTo>
                    <a:pt x="11623" y="5613"/>
                  </a:lnTo>
                  <a:cubicBezTo>
                    <a:pt x="11193" y="6222"/>
                    <a:pt x="10870" y="6911"/>
                    <a:pt x="10670" y="7660"/>
                  </a:cubicBezTo>
                  <a:cubicBezTo>
                    <a:pt x="10427" y="8572"/>
                    <a:pt x="10427" y="9575"/>
                    <a:pt x="10731" y="10487"/>
                  </a:cubicBezTo>
                  <a:cubicBezTo>
                    <a:pt x="10883" y="10943"/>
                    <a:pt x="11095" y="11399"/>
                    <a:pt x="11399" y="11764"/>
                  </a:cubicBezTo>
                  <a:cubicBezTo>
                    <a:pt x="11673" y="12159"/>
                    <a:pt x="12068" y="12463"/>
                    <a:pt x="12463" y="12676"/>
                  </a:cubicBezTo>
                  <a:cubicBezTo>
                    <a:pt x="12816" y="12877"/>
                    <a:pt x="13210" y="12995"/>
                    <a:pt x="13611" y="12995"/>
                  </a:cubicBezTo>
                  <a:cubicBezTo>
                    <a:pt x="13694" y="12995"/>
                    <a:pt x="13778" y="12990"/>
                    <a:pt x="13861" y="12979"/>
                  </a:cubicBezTo>
                  <a:cubicBezTo>
                    <a:pt x="14348" y="12919"/>
                    <a:pt x="14773" y="12706"/>
                    <a:pt x="15108" y="12341"/>
                  </a:cubicBezTo>
                  <a:cubicBezTo>
                    <a:pt x="15412" y="12007"/>
                    <a:pt x="15594" y="11551"/>
                    <a:pt x="15685" y="11125"/>
                  </a:cubicBezTo>
                  <a:cubicBezTo>
                    <a:pt x="15776" y="10669"/>
                    <a:pt x="15776" y="10214"/>
                    <a:pt x="15685" y="9788"/>
                  </a:cubicBezTo>
                  <a:cubicBezTo>
                    <a:pt x="15624" y="9362"/>
                    <a:pt x="15503" y="8937"/>
                    <a:pt x="15320" y="8542"/>
                  </a:cubicBezTo>
                  <a:cubicBezTo>
                    <a:pt x="15108" y="8147"/>
                    <a:pt x="14864" y="7812"/>
                    <a:pt x="14621" y="7478"/>
                  </a:cubicBezTo>
                  <a:cubicBezTo>
                    <a:pt x="13858" y="6587"/>
                    <a:pt x="12902" y="5963"/>
                    <a:pt x="11909" y="5553"/>
                  </a:cubicBezTo>
                  <a:lnTo>
                    <a:pt x="11909" y="5553"/>
                  </a:lnTo>
                  <a:cubicBezTo>
                    <a:pt x="11961" y="5484"/>
                    <a:pt x="12014" y="5416"/>
                    <a:pt x="12068" y="5350"/>
                  </a:cubicBezTo>
                  <a:cubicBezTo>
                    <a:pt x="13223" y="4013"/>
                    <a:pt x="14834" y="3223"/>
                    <a:pt x="16384" y="2797"/>
                  </a:cubicBezTo>
                  <a:cubicBezTo>
                    <a:pt x="17965" y="2371"/>
                    <a:pt x="19545" y="2280"/>
                    <a:pt x="21004" y="2250"/>
                  </a:cubicBezTo>
                  <a:cubicBezTo>
                    <a:pt x="22463" y="2219"/>
                    <a:pt x="23801" y="2219"/>
                    <a:pt x="25047" y="2189"/>
                  </a:cubicBezTo>
                  <a:cubicBezTo>
                    <a:pt x="26293" y="2128"/>
                    <a:pt x="27418" y="2007"/>
                    <a:pt x="28391" y="1855"/>
                  </a:cubicBezTo>
                  <a:cubicBezTo>
                    <a:pt x="29363" y="1672"/>
                    <a:pt x="30214" y="1429"/>
                    <a:pt x="30853" y="1156"/>
                  </a:cubicBezTo>
                  <a:cubicBezTo>
                    <a:pt x="31491" y="882"/>
                    <a:pt x="31947" y="578"/>
                    <a:pt x="32220" y="365"/>
                  </a:cubicBezTo>
                  <a:cubicBezTo>
                    <a:pt x="32523" y="123"/>
                    <a:pt x="32645" y="1"/>
                    <a:pt x="32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4"/>
            <p:cNvSpPr/>
            <p:nvPr/>
          </p:nvSpPr>
          <p:spPr>
            <a:xfrm>
              <a:off x="5566475" y="3424650"/>
              <a:ext cx="378450" cy="71225"/>
            </a:xfrm>
            <a:custGeom>
              <a:rect b="b" l="l" r="r" t="t"/>
              <a:pathLst>
                <a:path extrusionOk="0" h="2849" w="15138">
                  <a:moveTo>
                    <a:pt x="6478" y="1"/>
                  </a:moveTo>
                  <a:cubicBezTo>
                    <a:pt x="5620" y="1"/>
                    <a:pt x="4793" y="93"/>
                    <a:pt x="4043" y="262"/>
                  </a:cubicBezTo>
                  <a:cubicBezTo>
                    <a:pt x="3101" y="475"/>
                    <a:pt x="2280" y="809"/>
                    <a:pt x="1642" y="1204"/>
                  </a:cubicBezTo>
                  <a:cubicBezTo>
                    <a:pt x="1034" y="1600"/>
                    <a:pt x="609" y="2025"/>
                    <a:pt x="335" y="2329"/>
                  </a:cubicBezTo>
                  <a:cubicBezTo>
                    <a:pt x="213" y="2481"/>
                    <a:pt x="122" y="2633"/>
                    <a:pt x="61" y="2724"/>
                  </a:cubicBezTo>
                  <a:cubicBezTo>
                    <a:pt x="1" y="2815"/>
                    <a:pt x="1" y="2846"/>
                    <a:pt x="1" y="2846"/>
                  </a:cubicBezTo>
                  <a:cubicBezTo>
                    <a:pt x="2" y="2848"/>
                    <a:pt x="3" y="2849"/>
                    <a:pt x="5" y="2849"/>
                  </a:cubicBezTo>
                  <a:cubicBezTo>
                    <a:pt x="63" y="2849"/>
                    <a:pt x="529" y="2031"/>
                    <a:pt x="1733" y="1326"/>
                  </a:cubicBezTo>
                  <a:cubicBezTo>
                    <a:pt x="2341" y="961"/>
                    <a:pt x="3131" y="627"/>
                    <a:pt x="4074" y="445"/>
                  </a:cubicBezTo>
                  <a:cubicBezTo>
                    <a:pt x="4799" y="275"/>
                    <a:pt x="5621" y="183"/>
                    <a:pt x="6478" y="183"/>
                  </a:cubicBezTo>
                  <a:cubicBezTo>
                    <a:pt x="6698" y="183"/>
                    <a:pt x="6920" y="189"/>
                    <a:pt x="7144" y="201"/>
                  </a:cubicBezTo>
                  <a:cubicBezTo>
                    <a:pt x="8238" y="262"/>
                    <a:pt x="9302" y="414"/>
                    <a:pt x="10244" y="536"/>
                  </a:cubicBezTo>
                  <a:cubicBezTo>
                    <a:pt x="11186" y="657"/>
                    <a:pt x="12037" y="779"/>
                    <a:pt x="12767" y="809"/>
                  </a:cubicBezTo>
                  <a:cubicBezTo>
                    <a:pt x="13301" y="854"/>
                    <a:pt x="13753" y="882"/>
                    <a:pt x="14125" y="882"/>
                  </a:cubicBezTo>
                  <a:cubicBezTo>
                    <a:pt x="14260" y="882"/>
                    <a:pt x="14385" y="878"/>
                    <a:pt x="14499" y="870"/>
                  </a:cubicBezTo>
                  <a:cubicBezTo>
                    <a:pt x="14712" y="870"/>
                    <a:pt x="14864" y="840"/>
                    <a:pt x="14955" y="840"/>
                  </a:cubicBezTo>
                  <a:cubicBezTo>
                    <a:pt x="15077" y="809"/>
                    <a:pt x="15138" y="809"/>
                    <a:pt x="15138" y="809"/>
                  </a:cubicBezTo>
                  <a:cubicBezTo>
                    <a:pt x="15138" y="794"/>
                    <a:pt x="15077" y="794"/>
                    <a:pt x="14967" y="794"/>
                  </a:cubicBezTo>
                  <a:cubicBezTo>
                    <a:pt x="14857" y="794"/>
                    <a:pt x="14697" y="794"/>
                    <a:pt x="14499" y="779"/>
                  </a:cubicBezTo>
                  <a:cubicBezTo>
                    <a:pt x="14104" y="779"/>
                    <a:pt x="13496" y="748"/>
                    <a:pt x="12797" y="688"/>
                  </a:cubicBezTo>
                  <a:cubicBezTo>
                    <a:pt x="12068" y="627"/>
                    <a:pt x="11217" y="505"/>
                    <a:pt x="10274" y="353"/>
                  </a:cubicBezTo>
                  <a:cubicBezTo>
                    <a:pt x="9302" y="232"/>
                    <a:pt x="8268" y="80"/>
                    <a:pt x="7144" y="19"/>
                  </a:cubicBezTo>
                  <a:cubicBezTo>
                    <a:pt x="6920" y="7"/>
                    <a:pt x="6698" y="1"/>
                    <a:pt x="64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4"/>
            <p:cNvSpPr/>
            <p:nvPr/>
          </p:nvSpPr>
          <p:spPr>
            <a:xfrm>
              <a:off x="4889425" y="3607075"/>
              <a:ext cx="826775" cy="313550"/>
            </a:xfrm>
            <a:custGeom>
              <a:rect b="b" l="l" r="r" t="t"/>
              <a:pathLst>
                <a:path extrusionOk="0" h="12542" w="33071">
                  <a:moveTo>
                    <a:pt x="13403" y="195"/>
                  </a:moveTo>
                  <a:cubicBezTo>
                    <a:pt x="13639" y="195"/>
                    <a:pt x="13876" y="225"/>
                    <a:pt x="14104" y="291"/>
                  </a:cubicBezTo>
                  <a:cubicBezTo>
                    <a:pt x="14955" y="534"/>
                    <a:pt x="15715" y="1172"/>
                    <a:pt x="15897" y="1993"/>
                  </a:cubicBezTo>
                  <a:cubicBezTo>
                    <a:pt x="15988" y="2418"/>
                    <a:pt x="15927" y="2844"/>
                    <a:pt x="15806" y="3239"/>
                  </a:cubicBezTo>
                  <a:cubicBezTo>
                    <a:pt x="15654" y="3634"/>
                    <a:pt x="15411" y="3968"/>
                    <a:pt x="15137" y="4272"/>
                  </a:cubicBezTo>
                  <a:cubicBezTo>
                    <a:pt x="14560" y="4850"/>
                    <a:pt x="13830" y="5275"/>
                    <a:pt x="13101" y="5549"/>
                  </a:cubicBezTo>
                  <a:cubicBezTo>
                    <a:pt x="12736" y="5701"/>
                    <a:pt x="12371" y="5792"/>
                    <a:pt x="12006" y="5853"/>
                  </a:cubicBezTo>
                  <a:cubicBezTo>
                    <a:pt x="11794" y="5914"/>
                    <a:pt x="11611" y="5944"/>
                    <a:pt x="11429" y="5974"/>
                  </a:cubicBezTo>
                  <a:cubicBezTo>
                    <a:pt x="11247" y="6005"/>
                    <a:pt x="11064" y="6005"/>
                    <a:pt x="10882" y="6035"/>
                  </a:cubicBezTo>
                  <a:cubicBezTo>
                    <a:pt x="10843" y="6040"/>
                    <a:pt x="10804" y="6045"/>
                    <a:pt x="10766" y="6049"/>
                  </a:cubicBezTo>
                  <a:lnTo>
                    <a:pt x="10766" y="6049"/>
                  </a:lnTo>
                  <a:cubicBezTo>
                    <a:pt x="10764" y="6044"/>
                    <a:pt x="10762" y="6040"/>
                    <a:pt x="10760" y="6035"/>
                  </a:cubicBezTo>
                  <a:cubicBezTo>
                    <a:pt x="10395" y="5184"/>
                    <a:pt x="10183" y="4242"/>
                    <a:pt x="10335" y="3300"/>
                  </a:cubicBezTo>
                  <a:cubicBezTo>
                    <a:pt x="10456" y="2357"/>
                    <a:pt x="10912" y="1476"/>
                    <a:pt x="11611" y="868"/>
                  </a:cubicBezTo>
                  <a:cubicBezTo>
                    <a:pt x="11946" y="594"/>
                    <a:pt x="12371" y="351"/>
                    <a:pt x="12797" y="260"/>
                  </a:cubicBezTo>
                  <a:cubicBezTo>
                    <a:pt x="12994" y="218"/>
                    <a:pt x="13198" y="195"/>
                    <a:pt x="13403" y="195"/>
                  </a:cubicBezTo>
                  <a:close/>
                  <a:moveTo>
                    <a:pt x="13403" y="0"/>
                  </a:moveTo>
                  <a:cubicBezTo>
                    <a:pt x="13193" y="0"/>
                    <a:pt x="12980" y="24"/>
                    <a:pt x="12766" y="78"/>
                  </a:cubicBezTo>
                  <a:cubicBezTo>
                    <a:pt x="12280" y="169"/>
                    <a:pt x="11854" y="412"/>
                    <a:pt x="11490" y="716"/>
                  </a:cubicBezTo>
                  <a:cubicBezTo>
                    <a:pt x="10730" y="1354"/>
                    <a:pt x="10274" y="2297"/>
                    <a:pt x="10152" y="3269"/>
                  </a:cubicBezTo>
                  <a:cubicBezTo>
                    <a:pt x="10004" y="4221"/>
                    <a:pt x="10204" y="5202"/>
                    <a:pt x="10555" y="6070"/>
                  </a:cubicBezTo>
                  <a:lnTo>
                    <a:pt x="10555" y="6070"/>
                  </a:lnTo>
                  <a:cubicBezTo>
                    <a:pt x="10219" y="6101"/>
                    <a:pt x="9890" y="6115"/>
                    <a:pt x="9567" y="6115"/>
                  </a:cubicBezTo>
                  <a:cubicBezTo>
                    <a:pt x="8578" y="6115"/>
                    <a:pt x="7649" y="5983"/>
                    <a:pt x="6778" y="5792"/>
                  </a:cubicBezTo>
                  <a:cubicBezTo>
                    <a:pt x="5563" y="5488"/>
                    <a:pt x="4499" y="5063"/>
                    <a:pt x="3617" y="4576"/>
                  </a:cubicBezTo>
                  <a:cubicBezTo>
                    <a:pt x="2705" y="4120"/>
                    <a:pt x="2006" y="3604"/>
                    <a:pt x="1459" y="3148"/>
                  </a:cubicBezTo>
                  <a:cubicBezTo>
                    <a:pt x="1338" y="3026"/>
                    <a:pt x="1216" y="2935"/>
                    <a:pt x="1094" y="2813"/>
                  </a:cubicBezTo>
                  <a:cubicBezTo>
                    <a:pt x="973" y="2722"/>
                    <a:pt x="882" y="2631"/>
                    <a:pt x="760" y="2509"/>
                  </a:cubicBezTo>
                  <a:cubicBezTo>
                    <a:pt x="578" y="2327"/>
                    <a:pt x="395" y="2175"/>
                    <a:pt x="274" y="2023"/>
                  </a:cubicBezTo>
                  <a:cubicBezTo>
                    <a:pt x="182" y="1901"/>
                    <a:pt x="61" y="1780"/>
                    <a:pt x="0" y="1719"/>
                  </a:cubicBezTo>
                  <a:lnTo>
                    <a:pt x="0" y="1719"/>
                  </a:lnTo>
                  <a:cubicBezTo>
                    <a:pt x="61" y="1810"/>
                    <a:pt x="152" y="1901"/>
                    <a:pt x="274" y="2053"/>
                  </a:cubicBezTo>
                  <a:cubicBezTo>
                    <a:pt x="365" y="2205"/>
                    <a:pt x="547" y="2357"/>
                    <a:pt x="730" y="2570"/>
                  </a:cubicBezTo>
                  <a:cubicBezTo>
                    <a:pt x="821" y="2661"/>
                    <a:pt x="942" y="2753"/>
                    <a:pt x="1034" y="2874"/>
                  </a:cubicBezTo>
                  <a:cubicBezTo>
                    <a:pt x="1155" y="2965"/>
                    <a:pt x="1277" y="3087"/>
                    <a:pt x="1429" y="3208"/>
                  </a:cubicBezTo>
                  <a:cubicBezTo>
                    <a:pt x="1976" y="3664"/>
                    <a:pt x="2675" y="4212"/>
                    <a:pt x="3556" y="4667"/>
                  </a:cubicBezTo>
                  <a:cubicBezTo>
                    <a:pt x="4438" y="5154"/>
                    <a:pt x="5532" y="5610"/>
                    <a:pt x="6748" y="5914"/>
                  </a:cubicBezTo>
                  <a:cubicBezTo>
                    <a:pt x="7646" y="6111"/>
                    <a:pt x="8623" y="6261"/>
                    <a:pt x="9668" y="6261"/>
                  </a:cubicBezTo>
                  <a:cubicBezTo>
                    <a:pt x="9978" y="6261"/>
                    <a:pt x="10295" y="6247"/>
                    <a:pt x="10617" y="6218"/>
                  </a:cubicBezTo>
                  <a:lnTo>
                    <a:pt x="10617" y="6218"/>
                  </a:lnTo>
                  <a:cubicBezTo>
                    <a:pt x="10981" y="7063"/>
                    <a:pt x="11510" y="7823"/>
                    <a:pt x="12067" y="8497"/>
                  </a:cubicBezTo>
                  <a:cubicBezTo>
                    <a:pt x="13283" y="9865"/>
                    <a:pt x="14772" y="10929"/>
                    <a:pt x="16323" y="11567"/>
                  </a:cubicBezTo>
                  <a:cubicBezTo>
                    <a:pt x="17873" y="12236"/>
                    <a:pt x="19514" y="12540"/>
                    <a:pt x="21004" y="12540"/>
                  </a:cubicBezTo>
                  <a:cubicBezTo>
                    <a:pt x="21063" y="12541"/>
                    <a:pt x="21123" y="12542"/>
                    <a:pt x="21182" y="12542"/>
                  </a:cubicBezTo>
                  <a:cubicBezTo>
                    <a:pt x="22630" y="12542"/>
                    <a:pt x="23939" y="12191"/>
                    <a:pt x="25107" y="11841"/>
                  </a:cubicBezTo>
                  <a:cubicBezTo>
                    <a:pt x="26323" y="11446"/>
                    <a:pt x="27387" y="11081"/>
                    <a:pt x="28359" y="10807"/>
                  </a:cubicBezTo>
                  <a:cubicBezTo>
                    <a:pt x="29332" y="10534"/>
                    <a:pt x="30183" y="10382"/>
                    <a:pt x="30882" y="10351"/>
                  </a:cubicBezTo>
                  <a:cubicBezTo>
                    <a:pt x="31055" y="10340"/>
                    <a:pt x="31219" y="10336"/>
                    <a:pt x="31372" y="10336"/>
                  </a:cubicBezTo>
                  <a:cubicBezTo>
                    <a:pt x="32377" y="10336"/>
                    <a:pt x="32953" y="10541"/>
                    <a:pt x="33054" y="10541"/>
                  </a:cubicBezTo>
                  <a:cubicBezTo>
                    <a:pt x="33065" y="10541"/>
                    <a:pt x="33071" y="10539"/>
                    <a:pt x="33071" y="10534"/>
                  </a:cubicBezTo>
                  <a:cubicBezTo>
                    <a:pt x="33071" y="10534"/>
                    <a:pt x="33040" y="10534"/>
                    <a:pt x="32919" y="10503"/>
                  </a:cubicBezTo>
                  <a:cubicBezTo>
                    <a:pt x="32827" y="10473"/>
                    <a:pt x="32706" y="10443"/>
                    <a:pt x="32524" y="10412"/>
                  </a:cubicBezTo>
                  <a:cubicBezTo>
                    <a:pt x="32341" y="10351"/>
                    <a:pt x="32098" y="10351"/>
                    <a:pt x="31824" y="10291"/>
                  </a:cubicBezTo>
                  <a:cubicBezTo>
                    <a:pt x="31642" y="10291"/>
                    <a:pt x="31446" y="10277"/>
                    <a:pt x="31228" y="10277"/>
                  </a:cubicBezTo>
                  <a:cubicBezTo>
                    <a:pt x="31119" y="10277"/>
                    <a:pt x="31004" y="10281"/>
                    <a:pt x="30882" y="10291"/>
                  </a:cubicBezTo>
                  <a:cubicBezTo>
                    <a:pt x="30183" y="10321"/>
                    <a:pt x="29302" y="10443"/>
                    <a:pt x="28329" y="10716"/>
                  </a:cubicBezTo>
                  <a:cubicBezTo>
                    <a:pt x="27356" y="10959"/>
                    <a:pt x="26262" y="11324"/>
                    <a:pt x="25046" y="11689"/>
                  </a:cubicBezTo>
                  <a:cubicBezTo>
                    <a:pt x="23878" y="12039"/>
                    <a:pt x="22598" y="12390"/>
                    <a:pt x="21178" y="12390"/>
                  </a:cubicBezTo>
                  <a:cubicBezTo>
                    <a:pt x="21120" y="12390"/>
                    <a:pt x="21062" y="12389"/>
                    <a:pt x="21004" y="12388"/>
                  </a:cubicBezTo>
                  <a:cubicBezTo>
                    <a:pt x="19514" y="12388"/>
                    <a:pt x="17934" y="12084"/>
                    <a:pt x="16414" y="11415"/>
                  </a:cubicBezTo>
                  <a:cubicBezTo>
                    <a:pt x="14864" y="10777"/>
                    <a:pt x="13405" y="9744"/>
                    <a:pt x="12219" y="8376"/>
                  </a:cubicBezTo>
                  <a:cubicBezTo>
                    <a:pt x="11649" y="7720"/>
                    <a:pt x="11185" y="7010"/>
                    <a:pt x="10829" y="6197"/>
                  </a:cubicBezTo>
                  <a:lnTo>
                    <a:pt x="10829" y="6197"/>
                  </a:lnTo>
                  <a:cubicBezTo>
                    <a:pt x="10857" y="6194"/>
                    <a:pt x="10884" y="6191"/>
                    <a:pt x="10912" y="6187"/>
                  </a:cubicBezTo>
                  <a:cubicBezTo>
                    <a:pt x="11095" y="6187"/>
                    <a:pt x="11277" y="6157"/>
                    <a:pt x="11459" y="6126"/>
                  </a:cubicBezTo>
                  <a:cubicBezTo>
                    <a:pt x="11672" y="6096"/>
                    <a:pt x="11854" y="6066"/>
                    <a:pt x="12037" y="6035"/>
                  </a:cubicBezTo>
                  <a:cubicBezTo>
                    <a:pt x="12432" y="5974"/>
                    <a:pt x="12797" y="5853"/>
                    <a:pt x="13192" y="5701"/>
                  </a:cubicBezTo>
                  <a:cubicBezTo>
                    <a:pt x="13921" y="5427"/>
                    <a:pt x="14681" y="5002"/>
                    <a:pt x="15259" y="4394"/>
                  </a:cubicBezTo>
                  <a:cubicBezTo>
                    <a:pt x="15563" y="4090"/>
                    <a:pt x="15836" y="3725"/>
                    <a:pt x="15988" y="3300"/>
                  </a:cubicBezTo>
                  <a:cubicBezTo>
                    <a:pt x="16140" y="2874"/>
                    <a:pt x="16171" y="2418"/>
                    <a:pt x="16079" y="1962"/>
                  </a:cubicBezTo>
                  <a:cubicBezTo>
                    <a:pt x="15988" y="1506"/>
                    <a:pt x="15745" y="1111"/>
                    <a:pt x="15411" y="777"/>
                  </a:cubicBezTo>
                  <a:cubicBezTo>
                    <a:pt x="15076" y="473"/>
                    <a:pt x="14620" y="230"/>
                    <a:pt x="14195" y="108"/>
                  </a:cubicBezTo>
                  <a:cubicBezTo>
                    <a:pt x="13939" y="40"/>
                    <a:pt x="13673" y="0"/>
                    <a:pt x="13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4"/>
            <p:cNvSpPr/>
            <p:nvPr/>
          </p:nvSpPr>
          <p:spPr>
            <a:xfrm>
              <a:off x="4738950" y="3636350"/>
              <a:ext cx="142900" cy="133025"/>
            </a:xfrm>
            <a:custGeom>
              <a:rect b="b" l="l" r="r" t="t"/>
              <a:pathLst>
                <a:path extrusionOk="0" h="5321" w="5716">
                  <a:moveTo>
                    <a:pt x="31" y="1"/>
                  </a:moveTo>
                  <a:cubicBezTo>
                    <a:pt x="1" y="31"/>
                    <a:pt x="426" y="183"/>
                    <a:pt x="1065" y="518"/>
                  </a:cubicBezTo>
                  <a:cubicBezTo>
                    <a:pt x="1733" y="822"/>
                    <a:pt x="2584" y="1369"/>
                    <a:pt x="3375" y="2129"/>
                  </a:cubicBezTo>
                  <a:cubicBezTo>
                    <a:pt x="4165" y="2858"/>
                    <a:pt x="4773" y="3679"/>
                    <a:pt x="5138" y="4287"/>
                  </a:cubicBezTo>
                  <a:cubicBezTo>
                    <a:pt x="5502" y="4925"/>
                    <a:pt x="5685" y="5320"/>
                    <a:pt x="5715" y="5320"/>
                  </a:cubicBezTo>
                  <a:cubicBezTo>
                    <a:pt x="5715" y="5320"/>
                    <a:pt x="5685" y="5199"/>
                    <a:pt x="5624" y="5016"/>
                  </a:cubicBezTo>
                  <a:cubicBezTo>
                    <a:pt x="5533" y="4834"/>
                    <a:pt x="5411" y="4560"/>
                    <a:pt x="5259" y="4226"/>
                  </a:cubicBezTo>
                  <a:cubicBezTo>
                    <a:pt x="4925" y="3588"/>
                    <a:pt x="4317" y="2737"/>
                    <a:pt x="3496" y="1977"/>
                  </a:cubicBezTo>
                  <a:cubicBezTo>
                    <a:pt x="2676" y="1217"/>
                    <a:pt x="1794" y="670"/>
                    <a:pt x="1125" y="396"/>
                  </a:cubicBezTo>
                  <a:cubicBezTo>
                    <a:pt x="791" y="244"/>
                    <a:pt x="517" y="123"/>
                    <a:pt x="335" y="62"/>
                  </a:cubicBezTo>
                  <a:cubicBezTo>
                    <a:pt x="122" y="31"/>
                    <a:pt x="31"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4"/>
            <p:cNvSpPr/>
            <p:nvPr/>
          </p:nvSpPr>
          <p:spPr>
            <a:xfrm>
              <a:off x="4435000" y="3571775"/>
              <a:ext cx="239400" cy="604125"/>
            </a:xfrm>
            <a:custGeom>
              <a:rect b="b" l="l" r="r" t="t"/>
              <a:pathLst>
                <a:path extrusionOk="0" h="24165" w="9576">
                  <a:moveTo>
                    <a:pt x="6389" y="6998"/>
                  </a:moveTo>
                  <a:cubicBezTo>
                    <a:pt x="6539" y="6998"/>
                    <a:pt x="6689" y="7006"/>
                    <a:pt x="6840" y="7022"/>
                  </a:cubicBezTo>
                  <a:cubicBezTo>
                    <a:pt x="7539" y="7083"/>
                    <a:pt x="8238" y="7386"/>
                    <a:pt x="8694" y="7934"/>
                  </a:cubicBezTo>
                  <a:cubicBezTo>
                    <a:pt x="9150" y="8450"/>
                    <a:pt x="9362" y="9180"/>
                    <a:pt x="9210" y="9818"/>
                  </a:cubicBezTo>
                  <a:cubicBezTo>
                    <a:pt x="9089" y="10487"/>
                    <a:pt x="8511" y="10973"/>
                    <a:pt x="7903" y="11125"/>
                  </a:cubicBezTo>
                  <a:cubicBezTo>
                    <a:pt x="7682" y="11188"/>
                    <a:pt x="7457" y="11219"/>
                    <a:pt x="7235" y="11219"/>
                  </a:cubicBezTo>
                  <a:cubicBezTo>
                    <a:pt x="6816" y="11219"/>
                    <a:pt x="6407" y="11111"/>
                    <a:pt x="6049" y="10912"/>
                  </a:cubicBezTo>
                  <a:cubicBezTo>
                    <a:pt x="5502" y="10639"/>
                    <a:pt x="5016" y="10213"/>
                    <a:pt x="4651" y="9727"/>
                  </a:cubicBezTo>
                  <a:cubicBezTo>
                    <a:pt x="4286" y="9271"/>
                    <a:pt x="3982" y="8754"/>
                    <a:pt x="3739" y="8238"/>
                  </a:cubicBezTo>
                  <a:cubicBezTo>
                    <a:pt x="3690" y="8115"/>
                    <a:pt x="3645" y="7992"/>
                    <a:pt x="3603" y="7870"/>
                  </a:cubicBezTo>
                  <a:lnTo>
                    <a:pt x="3603" y="7870"/>
                  </a:lnTo>
                  <a:cubicBezTo>
                    <a:pt x="4419" y="7339"/>
                    <a:pt x="5388" y="6998"/>
                    <a:pt x="6389" y="6998"/>
                  </a:cubicBezTo>
                  <a:close/>
                  <a:moveTo>
                    <a:pt x="6384" y="0"/>
                  </a:moveTo>
                  <a:cubicBezTo>
                    <a:pt x="6384" y="0"/>
                    <a:pt x="6353" y="31"/>
                    <a:pt x="6292" y="61"/>
                  </a:cubicBezTo>
                  <a:cubicBezTo>
                    <a:pt x="6232" y="92"/>
                    <a:pt x="6140" y="152"/>
                    <a:pt x="6019" y="213"/>
                  </a:cubicBezTo>
                  <a:cubicBezTo>
                    <a:pt x="5776" y="365"/>
                    <a:pt x="5411" y="639"/>
                    <a:pt x="5046" y="1003"/>
                  </a:cubicBezTo>
                  <a:cubicBezTo>
                    <a:pt x="4651" y="1399"/>
                    <a:pt x="4225" y="1915"/>
                    <a:pt x="3830" y="2614"/>
                  </a:cubicBezTo>
                  <a:cubicBezTo>
                    <a:pt x="3466" y="3283"/>
                    <a:pt x="3162" y="4165"/>
                    <a:pt x="3101" y="5137"/>
                  </a:cubicBezTo>
                  <a:cubicBezTo>
                    <a:pt x="3025" y="5949"/>
                    <a:pt x="3118" y="6867"/>
                    <a:pt x="3399" y="7767"/>
                  </a:cubicBezTo>
                  <a:lnTo>
                    <a:pt x="3399" y="7767"/>
                  </a:lnTo>
                  <a:cubicBezTo>
                    <a:pt x="3187" y="7913"/>
                    <a:pt x="2986" y="8070"/>
                    <a:pt x="2797" y="8238"/>
                  </a:cubicBezTo>
                  <a:cubicBezTo>
                    <a:pt x="1703" y="9180"/>
                    <a:pt x="1004" y="10396"/>
                    <a:pt x="578" y="11611"/>
                  </a:cubicBezTo>
                  <a:cubicBezTo>
                    <a:pt x="365" y="12219"/>
                    <a:pt x="213" y="12858"/>
                    <a:pt x="122" y="13466"/>
                  </a:cubicBezTo>
                  <a:cubicBezTo>
                    <a:pt x="31" y="14043"/>
                    <a:pt x="0" y="14651"/>
                    <a:pt x="61" y="15229"/>
                  </a:cubicBezTo>
                  <a:cubicBezTo>
                    <a:pt x="92" y="16384"/>
                    <a:pt x="335" y="17447"/>
                    <a:pt x="578" y="18390"/>
                  </a:cubicBezTo>
                  <a:cubicBezTo>
                    <a:pt x="1156" y="20274"/>
                    <a:pt x="1855" y="21703"/>
                    <a:pt x="2341" y="22675"/>
                  </a:cubicBezTo>
                  <a:cubicBezTo>
                    <a:pt x="2584" y="23162"/>
                    <a:pt x="2766" y="23527"/>
                    <a:pt x="2918" y="23770"/>
                  </a:cubicBezTo>
                  <a:cubicBezTo>
                    <a:pt x="2979" y="23891"/>
                    <a:pt x="3010" y="23982"/>
                    <a:pt x="3070" y="24074"/>
                  </a:cubicBezTo>
                  <a:cubicBezTo>
                    <a:pt x="3101" y="24134"/>
                    <a:pt x="3131" y="24165"/>
                    <a:pt x="3131" y="24165"/>
                  </a:cubicBezTo>
                  <a:cubicBezTo>
                    <a:pt x="3131" y="24165"/>
                    <a:pt x="3101" y="24134"/>
                    <a:pt x="3101" y="24074"/>
                  </a:cubicBezTo>
                  <a:cubicBezTo>
                    <a:pt x="3040" y="23982"/>
                    <a:pt x="3010" y="23891"/>
                    <a:pt x="2949" y="23770"/>
                  </a:cubicBezTo>
                  <a:cubicBezTo>
                    <a:pt x="2827" y="23496"/>
                    <a:pt x="2645" y="23131"/>
                    <a:pt x="2402" y="22645"/>
                  </a:cubicBezTo>
                  <a:cubicBezTo>
                    <a:pt x="1946" y="21642"/>
                    <a:pt x="1247" y="20213"/>
                    <a:pt x="730" y="18359"/>
                  </a:cubicBezTo>
                  <a:cubicBezTo>
                    <a:pt x="487" y="17417"/>
                    <a:pt x="244" y="16384"/>
                    <a:pt x="213" y="15229"/>
                  </a:cubicBezTo>
                  <a:cubicBezTo>
                    <a:pt x="183" y="14681"/>
                    <a:pt x="213" y="14073"/>
                    <a:pt x="304" y="13496"/>
                  </a:cubicBezTo>
                  <a:cubicBezTo>
                    <a:pt x="396" y="12888"/>
                    <a:pt x="517" y="12280"/>
                    <a:pt x="730" y="11672"/>
                  </a:cubicBezTo>
                  <a:cubicBezTo>
                    <a:pt x="1186" y="10487"/>
                    <a:pt x="1885" y="9301"/>
                    <a:pt x="2918" y="8390"/>
                  </a:cubicBezTo>
                  <a:cubicBezTo>
                    <a:pt x="3090" y="8238"/>
                    <a:pt x="3272" y="8096"/>
                    <a:pt x="3463" y="7964"/>
                  </a:cubicBezTo>
                  <a:lnTo>
                    <a:pt x="3463" y="7964"/>
                  </a:lnTo>
                  <a:cubicBezTo>
                    <a:pt x="3501" y="8076"/>
                    <a:pt x="3543" y="8187"/>
                    <a:pt x="3587" y="8298"/>
                  </a:cubicBezTo>
                  <a:cubicBezTo>
                    <a:pt x="3830" y="8815"/>
                    <a:pt x="4134" y="9362"/>
                    <a:pt x="4499" y="9849"/>
                  </a:cubicBezTo>
                  <a:cubicBezTo>
                    <a:pt x="4894" y="10304"/>
                    <a:pt x="5381" y="10760"/>
                    <a:pt x="5958" y="11064"/>
                  </a:cubicBezTo>
                  <a:cubicBezTo>
                    <a:pt x="6350" y="11271"/>
                    <a:pt x="6813" y="11393"/>
                    <a:pt x="7279" y="11393"/>
                  </a:cubicBezTo>
                  <a:cubicBezTo>
                    <a:pt x="7499" y="11393"/>
                    <a:pt x="7719" y="11366"/>
                    <a:pt x="7934" y="11308"/>
                  </a:cubicBezTo>
                  <a:cubicBezTo>
                    <a:pt x="8268" y="11216"/>
                    <a:pt x="8602" y="11064"/>
                    <a:pt x="8876" y="10791"/>
                  </a:cubicBezTo>
                  <a:cubicBezTo>
                    <a:pt x="9150" y="10548"/>
                    <a:pt x="9332" y="10213"/>
                    <a:pt x="9423" y="9879"/>
                  </a:cubicBezTo>
                  <a:cubicBezTo>
                    <a:pt x="9575" y="9149"/>
                    <a:pt x="9332" y="8359"/>
                    <a:pt x="8846" y="7782"/>
                  </a:cubicBezTo>
                  <a:cubicBezTo>
                    <a:pt x="8359" y="7204"/>
                    <a:pt x="7599" y="6900"/>
                    <a:pt x="6840" y="6809"/>
                  </a:cubicBezTo>
                  <a:cubicBezTo>
                    <a:pt x="6689" y="6794"/>
                    <a:pt x="6539" y="6787"/>
                    <a:pt x="6389" y="6787"/>
                  </a:cubicBezTo>
                  <a:cubicBezTo>
                    <a:pt x="5359" y="6787"/>
                    <a:pt x="4373" y="7134"/>
                    <a:pt x="3539" y="7674"/>
                  </a:cubicBezTo>
                  <a:lnTo>
                    <a:pt x="3539" y="7674"/>
                  </a:lnTo>
                  <a:cubicBezTo>
                    <a:pt x="3267" y="6801"/>
                    <a:pt x="3172" y="5943"/>
                    <a:pt x="3222" y="5168"/>
                  </a:cubicBezTo>
                  <a:cubicBezTo>
                    <a:pt x="3314" y="4195"/>
                    <a:pt x="3587" y="3344"/>
                    <a:pt x="3952" y="2675"/>
                  </a:cubicBezTo>
                  <a:cubicBezTo>
                    <a:pt x="4286" y="1976"/>
                    <a:pt x="4712" y="1459"/>
                    <a:pt x="5077" y="1064"/>
                  </a:cubicBezTo>
                  <a:cubicBezTo>
                    <a:pt x="5472" y="699"/>
                    <a:pt x="5806" y="426"/>
                    <a:pt x="6049" y="274"/>
                  </a:cubicBezTo>
                  <a:cubicBezTo>
                    <a:pt x="6262" y="92"/>
                    <a:pt x="6384" y="31"/>
                    <a:pt x="63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4"/>
            <p:cNvSpPr/>
            <p:nvPr/>
          </p:nvSpPr>
          <p:spPr>
            <a:xfrm>
              <a:off x="4189550" y="3336975"/>
              <a:ext cx="209750" cy="299750"/>
            </a:xfrm>
            <a:custGeom>
              <a:rect b="b" l="l" r="r" t="t"/>
              <a:pathLst>
                <a:path extrusionOk="0" h="11990" w="8390">
                  <a:moveTo>
                    <a:pt x="8238" y="0"/>
                  </a:moveTo>
                  <a:cubicBezTo>
                    <a:pt x="8238" y="0"/>
                    <a:pt x="8238" y="243"/>
                    <a:pt x="8268" y="638"/>
                  </a:cubicBezTo>
                  <a:cubicBezTo>
                    <a:pt x="8268" y="1034"/>
                    <a:pt x="8268" y="1611"/>
                    <a:pt x="8208" y="2310"/>
                  </a:cubicBezTo>
                  <a:cubicBezTo>
                    <a:pt x="8056" y="3739"/>
                    <a:pt x="7539" y="5684"/>
                    <a:pt x="6293" y="7477"/>
                  </a:cubicBezTo>
                  <a:cubicBezTo>
                    <a:pt x="5046" y="9301"/>
                    <a:pt x="3405" y="10487"/>
                    <a:pt x="2159" y="11125"/>
                  </a:cubicBezTo>
                  <a:cubicBezTo>
                    <a:pt x="1520" y="11429"/>
                    <a:pt x="973" y="11642"/>
                    <a:pt x="609" y="11794"/>
                  </a:cubicBezTo>
                  <a:cubicBezTo>
                    <a:pt x="213" y="11915"/>
                    <a:pt x="1" y="11976"/>
                    <a:pt x="1" y="11976"/>
                  </a:cubicBezTo>
                  <a:cubicBezTo>
                    <a:pt x="1" y="11986"/>
                    <a:pt x="7" y="11989"/>
                    <a:pt x="21" y="11989"/>
                  </a:cubicBezTo>
                  <a:cubicBezTo>
                    <a:pt x="48" y="11989"/>
                    <a:pt x="102" y="11976"/>
                    <a:pt x="183" y="11976"/>
                  </a:cubicBezTo>
                  <a:cubicBezTo>
                    <a:pt x="274" y="11946"/>
                    <a:pt x="426" y="11915"/>
                    <a:pt x="609" y="11854"/>
                  </a:cubicBezTo>
                  <a:cubicBezTo>
                    <a:pt x="1004" y="11733"/>
                    <a:pt x="1551" y="11550"/>
                    <a:pt x="2220" y="11246"/>
                  </a:cubicBezTo>
                  <a:cubicBezTo>
                    <a:pt x="3496" y="10639"/>
                    <a:pt x="5198" y="9423"/>
                    <a:pt x="6445" y="7599"/>
                  </a:cubicBezTo>
                  <a:cubicBezTo>
                    <a:pt x="7721" y="5775"/>
                    <a:pt x="8238" y="3769"/>
                    <a:pt x="8329" y="2341"/>
                  </a:cubicBezTo>
                  <a:cubicBezTo>
                    <a:pt x="8390" y="1611"/>
                    <a:pt x="8390" y="1034"/>
                    <a:pt x="8329" y="638"/>
                  </a:cubicBezTo>
                  <a:cubicBezTo>
                    <a:pt x="8329" y="426"/>
                    <a:pt x="8299" y="274"/>
                    <a:pt x="8268" y="182"/>
                  </a:cubicBezTo>
                  <a:cubicBezTo>
                    <a:pt x="8268" y="61"/>
                    <a:pt x="8268" y="0"/>
                    <a:pt x="82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4"/>
            <p:cNvSpPr/>
            <p:nvPr/>
          </p:nvSpPr>
          <p:spPr>
            <a:xfrm>
              <a:off x="5776200" y="3748825"/>
              <a:ext cx="252325" cy="224375"/>
            </a:xfrm>
            <a:custGeom>
              <a:rect b="b" l="l" r="r" t="t"/>
              <a:pathLst>
                <a:path extrusionOk="0" h="8975" w="10093">
                  <a:moveTo>
                    <a:pt x="10062" y="1"/>
                  </a:moveTo>
                  <a:lnTo>
                    <a:pt x="10062" y="1"/>
                  </a:lnTo>
                  <a:cubicBezTo>
                    <a:pt x="10062" y="1"/>
                    <a:pt x="10001" y="31"/>
                    <a:pt x="9940" y="61"/>
                  </a:cubicBezTo>
                  <a:cubicBezTo>
                    <a:pt x="9849" y="92"/>
                    <a:pt x="9728" y="152"/>
                    <a:pt x="9576" y="244"/>
                  </a:cubicBezTo>
                  <a:cubicBezTo>
                    <a:pt x="9272" y="426"/>
                    <a:pt x="8876" y="791"/>
                    <a:pt x="8481" y="1277"/>
                  </a:cubicBezTo>
                  <a:cubicBezTo>
                    <a:pt x="8086" y="1763"/>
                    <a:pt x="7691" y="2371"/>
                    <a:pt x="7235" y="3070"/>
                  </a:cubicBezTo>
                  <a:cubicBezTo>
                    <a:pt x="6810" y="3770"/>
                    <a:pt x="6262" y="4499"/>
                    <a:pt x="5624" y="5198"/>
                  </a:cubicBezTo>
                  <a:cubicBezTo>
                    <a:pt x="4347" y="6566"/>
                    <a:pt x="2919" y="7539"/>
                    <a:pt x="1825" y="8116"/>
                  </a:cubicBezTo>
                  <a:cubicBezTo>
                    <a:pt x="1278" y="8420"/>
                    <a:pt x="822" y="8602"/>
                    <a:pt x="487" y="8754"/>
                  </a:cubicBezTo>
                  <a:cubicBezTo>
                    <a:pt x="183" y="8876"/>
                    <a:pt x="1" y="8967"/>
                    <a:pt x="1" y="8967"/>
                  </a:cubicBezTo>
                  <a:cubicBezTo>
                    <a:pt x="1" y="8972"/>
                    <a:pt x="6" y="8975"/>
                    <a:pt x="17" y="8975"/>
                  </a:cubicBezTo>
                  <a:cubicBezTo>
                    <a:pt x="68" y="8975"/>
                    <a:pt x="241" y="8916"/>
                    <a:pt x="518" y="8815"/>
                  </a:cubicBezTo>
                  <a:cubicBezTo>
                    <a:pt x="852" y="8724"/>
                    <a:pt x="1338" y="8542"/>
                    <a:pt x="1885" y="8238"/>
                  </a:cubicBezTo>
                  <a:cubicBezTo>
                    <a:pt x="3010" y="7691"/>
                    <a:pt x="4469" y="6718"/>
                    <a:pt x="5776" y="5320"/>
                  </a:cubicBezTo>
                  <a:cubicBezTo>
                    <a:pt x="6445" y="4621"/>
                    <a:pt x="6962" y="3891"/>
                    <a:pt x="7417" y="3162"/>
                  </a:cubicBezTo>
                  <a:cubicBezTo>
                    <a:pt x="7843" y="2463"/>
                    <a:pt x="8208" y="1855"/>
                    <a:pt x="8603" y="1338"/>
                  </a:cubicBezTo>
                  <a:cubicBezTo>
                    <a:pt x="9332" y="365"/>
                    <a:pt x="10092" y="31"/>
                    <a:pt x="10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4"/>
            <p:cNvSpPr/>
            <p:nvPr/>
          </p:nvSpPr>
          <p:spPr>
            <a:xfrm>
              <a:off x="5085475" y="3012500"/>
              <a:ext cx="428600" cy="45050"/>
            </a:xfrm>
            <a:custGeom>
              <a:rect b="b" l="l" r="r" t="t"/>
              <a:pathLst>
                <a:path extrusionOk="0" h="1802" w="17144">
                  <a:moveTo>
                    <a:pt x="0" y="0"/>
                  </a:moveTo>
                  <a:lnTo>
                    <a:pt x="0" y="0"/>
                  </a:lnTo>
                  <a:cubicBezTo>
                    <a:pt x="0" y="0"/>
                    <a:pt x="31" y="61"/>
                    <a:pt x="122" y="122"/>
                  </a:cubicBezTo>
                  <a:cubicBezTo>
                    <a:pt x="213" y="213"/>
                    <a:pt x="335" y="335"/>
                    <a:pt x="517" y="456"/>
                  </a:cubicBezTo>
                  <a:cubicBezTo>
                    <a:pt x="882" y="730"/>
                    <a:pt x="1459" y="1064"/>
                    <a:pt x="2219" y="1307"/>
                  </a:cubicBezTo>
                  <a:cubicBezTo>
                    <a:pt x="2979" y="1581"/>
                    <a:pt x="3921" y="1763"/>
                    <a:pt x="4985" y="1794"/>
                  </a:cubicBezTo>
                  <a:cubicBezTo>
                    <a:pt x="5174" y="1799"/>
                    <a:pt x="5365" y="1801"/>
                    <a:pt x="5559" y="1801"/>
                  </a:cubicBezTo>
                  <a:cubicBezTo>
                    <a:pt x="6460" y="1801"/>
                    <a:pt x="7419" y="1747"/>
                    <a:pt x="8420" y="1672"/>
                  </a:cubicBezTo>
                  <a:cubicBezTo>
                    <a:pt x="10851" y="1490"/>
                    <a:pt x="13040" y="1246"/>
                    <a:pt x="14621" y="1034"/>
                  </a:cubicBezTo>
                  <a:cubicBezTo>
                    <a:pt x="15380" y="912"/>
                    <a:pt x="16049" y="821"/>
                    <a:pt x="16475" y="760"/>
                  </a:cubicBezTo>
                  <a:cubicBezTo>
                    <a:pt x="16687" y="699"/>
                    <a:pt x="16839" y="669"/>
                    <a:pt x="16991" y="669"/>
                  </a:cubicBezTo>
                  <a:cubicBezTo>
                    <a:pt x="17083" y="639"/>
                    <a:pt x="17143" y="608"/>
                    <a:pt x="17143" y="608"/>
                  </a:cubicBezTo>
                  <a:lnTo>
                    <a:pt x="17143" y="608"/>
                  </a:lnTo>
                  <a:cubicBezTo>
                    <a:pt x="17143" y="608"/>
                    <a:pt x="16900" y="608"/>
                    <a:pt x="16475" y="669"/>
                  </a:cubicBezTo>
                  <a:cubicBezTo>
                    <a:pt x="15988" y="730"/>
                    <a:pt x="15350" y="790"/>
                    <a:pt x="14590" y="882"/>
                  </a:cubicBezTo>
                  <a:cubicBezTo>
                    <a:pt x="13010" y="1064"/>
                    <a:pt x="10821" y="1277"/>
                    <a:pt x="8389" y="1459"/>
                  </a:cubicBezTo>
                  <a:cubicBezTo>
                    <a:pt x="7363" y="1538"/>
                    <a:pt x="6359" y="1617"/>
                    <a:pt x="5417" y="1617"/>
                  </a:cubicBezTo>
                  <a:cubicBezTo>
                    <a:pt x="5272" y="1617"/>
                    <a:pt x="5128" y="1615"/>
                    <a:pt x="4985" y="1611"/>
                  </a:cubicBezTo>
                  <a:cubicBezTo>
                    <a:pt x="3952" y="1581"/>
                    <a:pt x="3009" y="1429"/>
                    <a:pt x="2249" y="1186"/>
                  </a:cubicBezTo>
                  <a:cubicBezTo>
                    <a:pt x="1490" y="942"/>
                    <a:pt x="942" y="639"/>
                    <a:pt x="578" y="395"/>
                  </a:cubicBezTo>
                  <a:cubicBezTo>
                    <a:pt x="213" y="152"/>
                    <a:pt x="0"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4"/>
            <p:cNvSpPr/>
            <p:nvPr/>
          </p:nvSpPr>
          <p:spPr>
            <a:xfrm>
              <a:off x="5197175" y="4112800"/>
              <a:ext cx="997750" cy="333625"/>
            </a:xfrm>
            <a:custGeom>
              <a:rect b="b" l="l" r="r" t="t"/>
              <a:pathLst>
                <a:path extrusionOk="0" h="13345" w="39910">
                  <a:moveTo>
                    <a:pt x="25442" y="1"/>
                  </a:moveTo>
                  <a:lnTo>
                    <a:pt x="760" y="3709"/>
                  </a:lnTo>
                  <a:lnTo>
                    <a:pt x="0" y="13010"/>
                  </a:lnTo>
                  <a:lnTo>
                    <a:pt x="28785" y="13345"/>
                  </a:lnTo>
                  <a:cubicBezTo>
                    <a:pt x="35168" y="13253"/>
                    <a:pt x="39910" y="7448"/>
                    <a:pt x="38724" y="1186"/>
                  </a:cubicBezTo>
                  <a:lnTo>
                    <a:pt x="25442" y="1"/>
                  </a:ln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4"/>
            <p:cNvSpPr/>
            <p:nvPr/>
          </p:nvSpPr>
          <p:spPr>
            <a:xfrm>
              <a:off x="4811900" y="4156525"/>
              <a:ext cx="449125" cy="292375"/>
            </a:xfrm>
            <a:custGeom>
              <a:rect b="b" l="l" r="r" t="t"/>
              <a:pathLst>
                <a:path extrusionOk="0" h="11695" w="17965">
                  <a:moveTo>
                    <a:pt x="10195" y="0"/>
                  </a:moveTo>
                  <a:cubicBezTo>
                    <a:pt x="10009" y="0"/>
                    <a:pt x="9823" y="5"/>
                    <a:pt x="9636" y="15"/>
                  </a:cubicBezTo>
                  <a:lnTo>
                    <a:pt x="2767" y="349"/>
                  </a:lnTo>
                  <a:cubicBezTo>
                    <a:pt x="2767" y="349"/>
                    <a:pt x="3192" y="1474"/>
                    <a:pt x="3922" y="1899"/>
                  </a:cubicBezTo>
                  <a:cubicBezTo>
                    <a:pt x="4651" y="2295"/>
                    <a:pt x="8907" y="2386"/>
                    <a:pt x="8907" y="2386"/>
                  </a:cubicBezTo>
                  <a:lnTo>
                    <a:pt x="8694" y="2599"/>
                  </a:lnTo>
                  <a:cubicBezTo>
                    <a:pt x="7782" y="3541"/>
                    <a:pt x="6566" y="4058"/>
                    <a:pt x="5259" y="4088"/>
                  </a:cubicBezTo>
                  <a:lnTo>
                    <a:pt x="4621" y="4118"/>
                  </a:lnTo>
                  <a:cubicBezTo>
                    <a:pt x="4135" y="4088"/>
                    <a:pt x="3648" y="3966"/>
                    <a:pt x="3192" y="3845"/>
                  </a:cubicBezTo>
                  <a:lnTo>
                    <a:pt x="1490" y="3146"/>
                  </a:lnTo>
                  <a:cubicBezTo>
                    <a:pt x="1301" y="3057"/>
                    <a:pt x="1107" y="3008"/>
                    <a:pt x="928" y="3008"/>
                  </a:cubicBezTo>
                  <a:cubicBezTo>
                    <a:pt x="617" y="3008"/>
                    <a:pt x="348" y="3153"/>
                    <a:pt x="214" y="3480"/>
                  </a:cubicBezTo>
                  <a:cubicBezTo>
                    <a:pt x="1" y="3936"/>
                    <a:pt x="153" y="4574"/>
                    <a:pt x="1551" y="5273"/>
                  </a:cubicBezTo>
                  <a:cubicBezTo>
                    <a:pt x="2341" y="5669"/>
                    <a:pt x="5229" y="6672"/>
                    <a:pt x="5229" y="6672"/>
                  </a:cubicBezTo>
                  <a:cubicBezTo>
                    <a:pt x="5229" y="6672"/>
                    <a:pt x="5290" y="7492"/>
                    <a:pt x="5411" y="7887"/>
                  </a:cubicBezTo>
                  <a:cubicBezTo>
                    <a:pt x="5533" y="8313"/>
                    <a:pt x="6657" y="8738"/>
                    <a:pt x="6657" y="8738"/>
                  </a:cubicBezTo>
                  <a:cubicBezTo>
                    <a:pt x="6657" y="8738"/>
                    <a:pt x="7387" y="10228"/>
                    <a:pt x="7691" y="10562"/>
                  </a:cubicBezTo>
                  <a:cubicBezTo>
                    <a:pt x="7812" y="10714"/>
                    <a:pt x="8846" y="11018"/>
                    <a:pt x="9940" y="11322"/>
                  </a:cubicBezTo>
                  <a:cubicBezTo>
                    <a:pt x="10796" y="11573"/>
                    <a:pt x="11680" y="11695"/>
                    <a:pt x="12565" y="11695"/>
                  </a:cubicBezTo>
                  <a:cubicBezTo>
                    <a:pt x="13504" y="11695"/>
                    <a:pt x="14443" y="11558"/>
                    <a:pt x="15351" y="11292"/>
                  </a:cubicBezTo>
                  <a:lnTo>
                    <a:pt x="17965" y="10501"/>
                  </a:lnTo>
                  <a:lnTo>
                    <a:pt x="17965" y="2538"/>
                  </a:lnTo>
                  <a:lnTo>
                    <a:pt x="17965" y="2386"/>
                  </a:lnTo>
                  <a:cubicBezTo>
                    <a:pt x="17962" y="2386"/>
                    <a:pt x="17958" y="2387"/>
                    <a:pt x="17954" y="2387"/>
                  </a:cubicBezTo>
                  <a:cubicBezTo>
                    <a:pt x="17746" y="2387"/>
                    <a:pt x="16141" y="1673"/>
                    <a:pt x="14682" y="988"/>
                  </a:cubicBezTo>
                  <a:cubicBezTo>
                    <a:pt x="13271" y="337"/>
                    <a:pt x="11740" y="0"/>
                    <a:pt x="10195" y="0"/>
                  </a:cubicBezTo>
                  <a:close/>
                </a:path>
              </a:pathLst>
            </a:custGeom>
            <a:solidFill>
              <a:srgbClr val="F8B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4"/>
            <p:cNvSpPr/>
            <p:nvPr/>
          </p:nvSpPr>
          <p:spPr>
            <a:xfrm>
              <a:off x="4938800" y="4323100"/>
              <a:ext cx="87425" cy="23250"/>
            </a:xfrm>
            <a:custGeom>
              <a:rect b="b" l="l" r="r" t="t"/>
              <a:pathLst>
                <a:path extrusionOk="0" h="930" w="3497">
                  <a:moveTo>
                    <a:pt x="55" y="1"/>
                  </a:moveTo>
                  <a:cubicBezTo>
                    <a:pt x="42" y="1"/>
                    <a:pt x="34" y="3"/>
                    <a:pt x="31" y="9"/>
                  </a:cubicBezTo>
                  <a:cubicBezTo>
                    <a:pt x="1" y="39"/>
                    <a:pt x="761" y="404"/>
                    <a:pt x="1703" y="647"/>
                  </a:cubicBezTo>
                  <a:cubicBezTo>
                    <a:pt x="2487" y="867"/>
                    <a:pt x="3173" y="930"/>
                    <a:pt x="3409" y="930"/>
                  </a:cubicBezTo>
                  <a:cubicBezTo>
                    <a:pt x="3466" y="930"/>
                    <a:pt x="3496" y="926"/>
                    <a:pt x="3496" y="920"/>
                  </a:cubicBezTo>
                  <a:cubicBezTo>
                    <a:pt x="3496" y="860"/>
                    <a:pt x="2706" y="738"/>
                    <a:pt x="1764" y="495"/>
                  </a:cubicBezTo>
                  <a:cubicBezTo>
                    <a:pt x="877" y="273"/>
                    <a:pt x="192" y="1"/>
                    <a:pt x="55" y="1"/>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4"/>
            <p:cNvSpPr/>
            <p:nvPr/>
          </p:nvSpPr>
          <p:spPr>
            <a:xfrm>
              <a:off x="4973775" y="4373350"/>
              <a:ext cx="46375" cy="13675"/>
            </a:xfrm>
            <a:custGeom>
              <a:rect b="b" l="l" r="r" t="t"/>
              <a:pathLst>
                <a:path extrusionOk="0" h="547" w="1855">
                  <a:moveTo>
                    <a:pt x="46" y="1"/>
                  </a:moveTo>
                  <a:cubicBezTo>
                    <a:pt x="38" y="1"/>
                    <a:pt x="33" y="2"/>
                    <a:pt x="30" y="5"/>
                  </a:cubicBezTo>
                  <a:cubicBezTo>
                    <a:pt x="0" y="65"/>
                    <a:pt x="365" y="309"/>
                    <a:pt x="882" y="430"/>
                  </a:cubicBezTo>
                  <a:cubicBezTo>
                    <a:pt x="1187" y="520"/>
                    <a:pt x="1472" y="546"/>
                    <a:pt x="1653" y="546"/>
                  </a:cubicBezTo>
                  <a:cubicBezTo>
                    <a:pt x="1778" y="546"/>
                    <a:pt x="1854" y="534"/>
                    <a:pt x="1854" y="521"/>
                  </a:cubicBezTo>
                  <a:cubicBezTo>
                    <a:pt x="1854" y="461"/>
                    <a:pt x="1429" y="400"/>
                    <a:pt x="942" y="278"/>
                  </a:cubicBezTo>
                  <a:cubicBezTo>
                    <a:pt x="471" y="140"/>
                    <a:pt x="126" y="1"/>
                    <a:pt x="46" y="1"/>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4"/>
            <p:cNvSpPr/>
            <p:nvPr/>
          </p:nvSpPr>
          <p:spPr>
            <a:xfrm>
              <a:off x="4937300" y="4200200"/>
              <a:ext cx="114750" cy="62000"/>
            </a:xfrm>
            <a:custGeom>
              <a:rect b="b" l="l" r="r" t="t"/>
              <a:pathLst>
                <a:path extrusionOk="0" h="2480" w="4590">
                  <a:moveTo>
                    <a:pt x="4559" y="0"/>
                  </a:moveTo>
                  <a:cubicBezTo>
                    <a:pt x="4559" y="1"/>
                    <a:pt x="4316" y="183"/>
                    <a:pt x="3951" y="487"/>
                  </a:cubicBezTo>
                  <a:cubicBezTo>
                    <a:pt x="3587" y="791"/>
                    <a:pt x="3100" y="1186"/>
                    <a:pt x="2462" y="1551"/>
                  </a:cubicBezTo>
                  <a:cubicBezTo>
                    <a:pt x="1216" y="2280"/>
                    <a:pt x="0" y="2402"/>
                    <a:pt x="30" y="2463"/>
                  </a:cubicBezTo>
                  <a:cubicBezTo>
                    <a:pt x="30" y="2473"/>
                    <a:pt x="64" y="2479"/>
                    <a:pt x="126" y="2479"/>
                  </a:cubicBezTo>
                  <a:cubicBezTo>
                    <a:pt x="250" y="2479"/>
                    <a:pt x="486" y="2452"/>
                    <a:pt x="790" y="2371"/>
                  </a:cubicBezTo>
                  <a:cubicBezTo>
                    <a:pt x="1277" y="2280"/>
                    <a:pt x="1915" y="2067"/>
                    <a:pt x="2553" y="1703"/>
                  </a:cubicBezTo>
                  <a:cubicBezTo>
                    <a:pt x="3192" y="1338"/>
                    <a:pt x="3678" y="912"/>
                    <a:pt x="4043" y="578"/>
                  </a:cubicBezTo>
                  <a:cubicBezTo>
                    <a:pt x="4377" y="244"/>
                    <a:pt x="4590" y="31"/>
                    <a:pt x="4559" y="0"/>
                  </a:cubicBez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4"/>
            <p:cNvSpPr/>
            <p:nvPr/>
          </p:nvSpPr>
          <p:spPr>
            <a:xfrm>
              <a:off x="5261000" y="3999600"/>
              <a:ext cx="946850" cy="448350"/>
            </a:xfrm>
            <a:custGeom>
              <a:rect b="b" l="l" r="r" t="t"/>
              <a:pathLst>
                <a:path extrusionOk="0" h="17934" w="37874">
                  <a:moveTo>
                    <a:pt x="35320" y="0"/>
                  </a:moveTo>
                  <a:lnTo>
                    <a:pt x="21673" y="2249"/>
                  </a:lnTo>
                  <a:lnTo>
                    <a:pt x="22129" y="3951"/>
                  </a:lnTo>
                  <a:lnTo>
                    <a:pt x="700" y="7386"/>
                  </a:lnTo>
                  <a:lnTo>
                    <a:pt x="1" y="17933"/>
                  </a:lnTo>
                  <a:lnTo>
                    <a:pt x="27114" y="17933"/>
                  </a:lnTo>
                  <a:cubicBezTo>
                    <a:pt x="28937" y="17933"/>
                    <a:pt x="30761" y="17447"/>
                    <a:pt x="32342" y="16505"/>
                  </a:cubicBezTo>
                  <a:cubicBezTo>
                    <a:pt x="35989" y="14286"/>
                    <a:pt x="37874" y="10031"/>
                    <a:pt x="37053" y="5866"/>
                  </a:cubicBezTo>
                  <a:cubicBezTo>
                    <a:pt x="36779" y="4134"/>
                    <a:pt x="36111" y="2128"/>
                    <a:pt x="353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4"/>
            <p:cNvSpPr/>
            <p:nvPr/>
          </p:nvSpPr>
          <p:spPr>
            <a:xfrm>
              <a:off x="5289125" y="4076350"/>
              <a:ext cx="681650" cy="106400"/>
            </a:xfrm>
            <a:custGeom>
              <a:rect b="b" l="l" r="r" t="t"/>
              <a:pathLst>
                <a:path extrusionOk="0" h="4256" w="27266">
                  <a:moveTo>
                    <a:pt x="27265" y="0"/>
                  </a:moveTo>
                  <a:cubicBezTo>
                    <a:pt x="27265" y="0"/>
                    <a:pt x="27174" y="0"/>
                    <a:pt x="26992" y="30"/>
                  </a:cubicBezTo>
                  <a:cubicBezTo>
                    <a:pt x="26779" y="61"/>
                    <a:pt x="26505" y="91"/>
                    <a:pt x="26171" y="122"/>
                  </a:cubicBezTo>
                  <a:cubicBezTo>
                    <a:pt x="25472" y="213"/>
                    <a:pt x="24469" y="365"/>
                    <a:pt x="23253" y="547"/>
                  </a:cubicBezTo>
                  <a:cubicBezTo>
                    <a:pt x="20761" y="942"/>
                    <a:pt x="17356" y="1459"/>
                    <a:pt x="13618" y="2037"/>
                  </a:cubicBezTo>
                  <a:cubicBezTo>
                    <a:pt x="9848" y="2614"/>
                    <a:pt x="6475" y="3161"/>
                    <a:pt x="3982" y="3556"/>
                  </a:cubicBezTo>
                  <a:cubicBezTo>
                    <a:pt x="2766" y="3769"/>
                    <a:pt x="1763" y="3921"/>
                    <a:pt x="1064" y="4043"/>
                  </a:cubicBezTo>
                  <a:cubicBezTo>
                    <a:pt x="730" y="4103"/>
                    <a:pt x="456" y="4164"/>
                    <a:pt x="274" y="4195"/>
                  </a:cubicBezTo>
                  <a:cubicBezTo>
                    <a:pt x="91" y="4225"/>
                    <a:pt x="0" y="4255"/>
                    <a:pt x="0" y="4255"/>
                  </a:cubicBezTo>
                  <a:cubicBezTo>
                    <a:pt x="0" y="4255"/>
                    <a:pt x="91" y="4255"/>
                    <a:pt x="274" y="4225"/>
                  </a:cubicBezTo>
                  <a:cubicBezTo>
                    <a:pt x="487" y="4195"/>
                    <a:pt x="730" y="4164"/>
                    <a:pt x="1064" y="4134"/>
                  </a:cubicBezTo>
                  <a:cubicBezTo>
                    <a:pt x="1794" y="4012"/>
                    <a:pt x="2766" y="3891"/>
                    <a:pt x="4012" y="3708"/>
                  </a:cubicBezTo>
                  <a:cubicBezTo>
                    <a:pt x="6475" y="3313"/>
                    <a:pt x="9879" y="2796"/>
                    <a:pt x="13648" y="2219"/>
                  </a:cubicBezTo>
                  <a:cubicBezTo>
                    <a:pt x="17387" y="1611"/>
                    <a:pt x="20791" y="1094"/>
                    <a:pt x="23283" y="699"/>
                  </a:cubicBezTo>
                  <a:cubicBezTo>
                    <a:pt x="24499" y="486"/>
                    <a:pt x="25502" y="304"/>
                    <a:pt x="26201" y="213"/>
                  </a:cubicBezTo>
                  <a:cubicBezTo>
                    <a:pt x="26536" y="152"/>
                    <a:pt x="26779" y="91"/>
                    <a:pt x="26992" y="61"/>
                  </a:cubicBezTo>
                  <a:cubicBezTo>
                    <a:pt x="27174" y="30"/>
                    <a:pt x="27265" y="0"/>
                    <a:pt x="272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4"/>
            <p:cNvSpPr/>
            <p:nvPr/>
          </p:nvSpPr>
          <p:spPr>
            <a:xfrm>
              <a:off x="5484400" y="4159775"/>
              <a:ext cx="148225" cy="288925"/>
            </a:xfrm>
            <a:custGeom>
              <a:rect b="b" l="l" r="r" t="t"/>
              <a:pathLst>
                <a:path extrusionOk="0" h="11557" w="5929">
                  <a:moveTo>
                    <a:pt x="18" y="1"/>
                  </a:moveTo>
                  <a:cubicBezTo>
                    <a:pt x="11" y="1"/>
                    <a:pt x="5" y="3"/>
                    <a:pt x="1" y="7"/>
                  </a:cubicBezTo>
                  <a:cubicBezTo>
                    <a:pt x="1" y="37"/>
                    <a:pt x="670" y="402"/>
                    <a:pt x="1642" y="1162"/>
                  </a:cubicBezTo>
                  <a:cubicBezTo>
                    <a:pt x="1885" y="1374"/>
                    <a:pt x="2159" y="1587"/>
                    <a:pt x="2402" y="1830"/>
                  </a:cubicBezTo>
                  <a:cubicBezTo>
                    <a:pt x="2524" y="1982"/>
                    <a:pt x="2676" y="2104"/>
                    <a:pt x="2797" y="2225"/>
                  </a:cubicBezTo>
                  <a:cubicBezTo>
                    <a:pt x="2919" y="2377"/>
                    <a:pt x="3071" y="2529"/>
                    <a:pt x="3192" y="2681"/>
                  </a:cubicBezTo>
                  <a:cubicBezTo>
                    <a:pt x="3740" y="3320"/>
                    <a:pt x="4256" y="4049"/>
                    <a:pt x="4682" y="4870"/>
                  </a:cubicBezTo>
                  <a:cubicBezTo>
                    <a:pt x="5107" y="5721"/>
                    <a:pt x="5381" y="6572"/>
                    <a:pt x="5563" y="7393"/>
                  </a:cubicBezTo>
                  <a:cubicBezTo>
                    <a:pt x="5655" y="7788"/>
                    <a:pt x="5715" y="8153"/>
                    <a:pt x="5746" y="8517"/>
                  </a:cubicBezTo>
                  <a:cubicBezTo>
                    <a:pt x="5776" y="8882"/>
                    <a:pt x="5776" y="9216"/>
                    <a:pt x="5776" y="9551"/>
                  </a:cubicBezTo>
                  <a:cubicBezTo>
                    <a:pt x="5746" y="10797"/>
                    <a:pt x="5533" y="11526"/>
                    <a:pt x="5594" y="11557"/>
                  </a:cubicBezTo>
                  <a:cubicBezTo>
                    <a:pt x="5594" y="11557"/>
                    <a:pt x="5655" y="11374"/>
                    <a:pt x="5715" y="11040"/>
                  </a:cubicBezTo>
                  <a:cubicBezTo>
                    <a:pt x="5776" y="10858"/>
                    <a:pt x="5807" y="10645"/>
                    <a:pt x="5837" y="10402"/>
                  </a:cubicBezTo>
                  <a:cubicBezTo>
                    <a:pt x="5867" y="10159"/>
                    <a:pt x="5928" y="9855"/>
                    <a:pt x="5928" y="9551"/>
                  </a:cubicBezTo>
                  <a:cubicBezTo>
                    <a:pt x="5928" y="9247"/>
                    <a:pt x="5928" y="8882"/>
                    <a:pt x="5898" y="8517"/>
                  </a:cubicBezTo>
                  <a:cubicBezTo>
                    <a:pt x="5898" y="8153"/>
                    <a:pt x="5807" y="7757"/>
                    <a:pt x="5746" y="7362"/>
                  </a:cubicBezTo>
                  <a:cubicBezTo>
                    <a:pt x="5563" y="6542"/>
                    <a:pt x="5290" y="5660"/>
                    <a:pt x="4864" y="4809"/>
                  </a:cubicBezTo>
                  <a:cubicBezTo>
                    <a:pt x="4439" y="3928"/>
                    <a:pt x="3892" y="3198"/>
                    <a:pt x="3344" y="2560"/>
                  </a:cubicBezTo>
                  <a:cubicBezTo>
                    <a:pt x="3192" y="2408"/>
                    <a:pt x="3071" y="2256"/>
                    <a:pt x="2919" y="2104"/>
                  </a:cubicBezTo>
                  <a:cubicBezTo>
                    <a:pt x="2797" y="1982"/>
                    <a:pt x="2645" y="1861"/>
                    <a:pt x="2524" y="1709"/>
                  </a:cubicBezTo>
                  <a:cubicBezTo>
                    <a:pt x="2250" y="1466"/>
                    <a:pt x="1977" y="1253"/>
                    <a:pt x="1733" y="1070"/>
                  </a:cubicBezTo>
                  <a:cubicBezTo>
                    <a:pt x="1490" y="858"/>
                    <a:pt x="1247" y="706"/>
                    <a:pt x="1034" y="584"/>
                  </a:cubicBezTo>
                  <a:cubicBezTo>
                    <a:pt x="852" y="432"/>
                    <a:pt x="639" y="310"/>
                    <a:pt x="487" y="250"/>
                  </a:cubicBezTo>
                  <a:cubicBezTo>
                    <a:pt x="222" y="90"/>
                    <a:pt x="72"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4"/>
            <p:cNvSpPr/>
            <p:nvPr/>
          </p:nvSpPr>
          <p:spPr>
            <a:xfrm>
              <a:off x="5799775" y="4112800"/>
              <a:ext cx="237100" cy="315450"/>
            </a:xfrm>
            <a:custGeom>
              <a:rect b="b" l="l" r="r" t="t"/>
              <a:pathLst>
                <a:path extrusionOk="0" h="12618" w="9484">
                  <a:moveTo>
                    <a:pt x="7078" y="3310"/>
                  </a:moveTo>
                  <a:cubicBezTo>
                    <a:pt x="7130" y="3310"/>
                    <a:pt x="7182" y="3311"/>
                    <a:pt x="7234" y="3314"/>
                  </a:cubicBezTo>
                  <a:cubicBezTo>
                    <a:pt x="7751" y="3375"/>
                    <a:pt x="8237" y="3618"/>
                    <a:pt x="8602" y="4013"/>
                  </a:cubicBezTo>
                  <a:cubicBezTo>
                    <a:pt x="8936" y="4439"/>
                    <a:pt x="9119" y="4955"/>
                    <a:pt x="9058" y="5472"/>
                  </a:cubicBezTo>
                  <a:cubicBezTo>
                    <a:pt x="8967" y="5989"/>
                    <a:pt x="8633" y="6414"/>
                    <a:pt x="8207" y="6658"/>
                  </a:cubicBezTo>
                  <a:cubicBezTo>
                    <a:pt x="7630" y="7016"/>
                    <a:pt x="6974" y="7140"/>
                    <a:pt x="6335" y="7140"/>
                  </a:cubicBezTo>
                  <a:cubicBezTo>
                    <a:pt x="5997" y="7140"/>
                    <a:pt x="5665" y="7105"/>
                    <a:pt x="5350" y="7053"/>
                  </a:cubicBezTo>
                  <a:cubicBezTo>
                    <a:pt x="4888" y="6978"/>
                    <a:pt x="4450" y="6856"/>
                    <a:pt x="4040" y="6697"/>
                  </a:cubicBezTo>
                  <a:lnTo>
                    <a:pt x="4040" y="6697"/>
                  </a:lnTo>
                  <a:cubicBezTo>
                    <a:pt x="4059" y="6471"/>
                    <a:pt x="4089" y="6245"/>
                    <a:pt x="4134" y="6019"/>
                  </a:cubicBezTo>
                  <a:cubicBezTo>
                    <a:pt x="4347" y="5107"/>
                    <a:pt x="4863" y="4165"/>
                    <a:pt x="5745" y="3648"/>
                  </a:cubicBezTo>
                  <a:cubicBezTo>
                    <a:pt x="6155" y="3430"/>
                    <a:pt x="6614" y="3310"/>
                    <a:pt x="7078" y="3310"/>
                  </a:cubicBezTo>
                  <a:close/>
                  <a:moveTo>
                    <a:pt x="122" y="1"/>
                  </a:moveTo>
                  <a:lnTo>
                    <a:pt x="122" y="1"/>
                  </a:lnTo>
                  <a:cubicBezTo>
                    <a:pt x="122" y="1"/>
                    <a:pt x="0" y="427"/>
                    <a:pt x="31" y="1247"/>
                  </a:cubicBezTo>
                  <a:cubicBezTo>
                    <a:pt x="61" y="2068"/>
                    <a:pt x="243" y="3284"/>
                    <a:pt x="1064" y="4530"/>
                  </a:cubicBezTo>
                  <a:cubicBezTo>
                    <a:pt x="1643" y="5421"/>
                    <a:pt x="2614" y="6279"/>
                    <a:pt x="3856" y="6806"/>
                  </a:cubicBezTo>
                  <a:lnTo>
                    <a:pt x="3856" y="6806"/>
                  </a:lnTo>
                  <a:cubicBezTo>
                    <a:pt x="3846" y="7003"/>
                    <a:pt x="3848" y="7198"/>
                    <a:pt x="3860" y="7387"/>
                  </a:cubicBezTo>
                  <a:cubicBezTo>
                    <a:pt x="3860" y="7843"/>
                    <a:pt x="3952" y="8299"/>
                    <a:pt x="4043" y="8725"/>
                  </a:cubicBezTo>
                  <a:cubicBezTo>
                    <a:pt x="4286" y="9545"/>
                    <a:pt x="4711" y="10275"/>
                    <a:pt x="5228" y="10791"/>
                  </a:cubicBezTo>
                  <a:cubicBezTo>
                    <a:pt x="5715" y="11339"/>
                    <a:pt x="6292" y="11734"/>
                    <a:pt x="6809" y="11977"/>
                  </a:cubicBezTo>
                  <a:cubicBezTo>
                    <a:pt x="7326" y="12250"/>
                    <a:pt x="7812" y="12372"/>
                    <a:pt x="8207" y="12463"/>
                  </a:cubicBezTo>
                  <a:cubicBezTo>
                    <a:pt x="8823" y="12600"/>
                    <a:pt x="9233" y="12617"/>
                    <a:pt x="9400" y="12617"/>
                  </a:cubicBezTo>
                  <a:cubicBezTo>
                    <a:pt x="9455" y="12617"/>
                    <a:pt x="9484" y="12615"/>
                    <a:pt x="9484" y="12615"/>
                  </a:cubicBezTo>
                  <a:cubicBezTo>
                    <a:pt x="9484" y="12615"/>
                    <a:pt x="9028" y="12585"/>
                    <a:pt x="8237" y="12402"/>
                  </a:cubicBezTo>
                  <a:cubicBezTo>
                    <a:pt x="7842" y="12281"/>
                    <a:pt x="7356" y="12159"/>
                    <a:pt x="6839" y="11886"/>
                  </a:cubicBezTo>
                  <a:cubicBezTo>
                    <a:pt x="6353" y="11612"/>
                    <a:pt x="5806" y="11247"/>
                    <a:pt x="5319" y="10700"/>
                  </a:cubicBezTo>
                  <a:cubicBezTo>
                    <a:pt x="4833" y="10184"/>
                    <a:pt x="4438" y="9484"/>
                    <a:pt x="4225" y="8664"/>
                  </a:cubicBezTo>
                  <a:cubicBezTo>
                    <a:pt x="4104" y="8269"/>
                    <a:pt x="4043" y="7843"/>
                    <a:pt x="4012" y="7387"/>
                  </a:cubicBezTo>
                  <a:cubicBezTo>
                    <a:pt x="4012" y="7216"/>
                    <a:pt x="4017" y="7046"/>
                    <a:pt x="4027" y="6875"/>
                  </a:cubicBezTo>
                  <a:lnTo>
                    <a:pt x="4027" y="6875"/>
                  </a:lnTo>
                  <a:cubicBezTo>
                    <a:pt x="4432" y="7034"/>
                    <a:pt x="4864" y="7157"/>
                    <a:pt x="5319" y="7235"/>
                  </a:cubicBezTo>
                  <a:cubicBezTo>
                    <a:pt x="5645" y="7288"/>
                    <a:pt x="5988" y="7322"/>
                    <a:pt x="6337" y="7322"/>
                  </a:cubicBezTo>
                  <a:cubicBezTo>
                    <a:pt x="6999" y="7322"/>
                    <a:pt x="7681" y="7198"/>
                    <a:pt x="8298" y="6840"/>
                  </a:cubicBezTo>
                  <a:cubicBezTo>
                    <a:pt x="8785" y="6536"/>
                    <a:pt x="9180" y="6080"/>
                    <a:pt x="9240" y="5503"/>
                  </a:cubicBezTo>
                  <a:cubicBezTo>
                    <a:pt x="9332" y="4925"/>
                    <a:pt x="9119" y="4348"/>
                    <a:pt x="8754" y="3892"/>
                  </a:cubicBezTo>
                  <a:cubicBezTo>
                    <a:pt x="8389" y="3436"/>
                    <a:pt x="7812" y="3162"/>
                    <a:pt x="7265" y="3132"/>
                  </a:cubicBezTo>
                  <a:cubicBezTo>
                    <a:pt x="7180" y="3123"/>
                    <a:pt x="7095" y="3118"/>
                    <a:pt x="7011" y="3118"/>
                  </a:cubicBezTo>
                  <a:cubicBezTo>
                    <a:pt x="6528" y="3118"/>
                    <a:pt x="6073" y="3263"/>
                    <a:pt x="5684" y="3496"/>
                  </a:cubicBezTo>
                  <a:cubicBezTo>
                    <a:pt x="5198" y="3740"/>
                    <a:pt x="4803" y="4135"/>
                    <a:pt x="4529" y="4560"/>
                  </a:cubicBezTo>
                  <a:cubicBezTo>
                    <a:pt x="4256" y="5016"/>
                    <a:pt x="4073" y="5472"/>
                    <a:pt x="3982" y="5959"/>
                  </a:cubicBezTo>
                  <a:cubicBezTo>
                    <a:pt x="3926" y="6182"/>
                    <a:pt x="3889" y="6406"/>
                    <a:pt x="3869" y="6627"/>
                  </a:cubicBezTo>
                  <a:lnTo>
                    <a:pt x="3869" y="6627"/>
                  </a:lnTo>
                  <a:cubicBezTo>
                    <a:pt x="2687" y="6128"/>
                    <a:pt x="1755" y="5315"/>
                    <a:pt x="1186" y="4439"/>
                  </a:cubicBezTo>
                  <a:cubicBezTo>
                    <a:pt x="365" y="3253"/>
                    <a:pt x="152" y="2038"/>
                    <a:pt x="91" y="1247"/>
                  </a:cubicBezTo>
                  <a:cubicBezTo>
                    <a:pt x="61" y="427"/>
                    <a:pt x="152" y="1"/>
                    <a:pt x="1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0" name="Shape 3810"/>
        <p:cNvGrpSpPr/>
        <p:nvPr/>
      </p:nvGrpSpPr>
      <p:grpSpPr>
        <a:xfrm>
          <a:off x="0" y="0"/>
          <a:ext cx="0" cy="0"/>
          <a:chOff x="0" y="0"/>
          <a:chExt cx="0" cy="0"/>
        </a:xfrm>
      </p:grpSpPr>
      <p:sp>
        <p:nvSpPr>
          <p:cNvPr id="3811" name="Google Shape;3811;p75"/>
          <p:cNvSpPr txBox="1"/>
          <p:nvPr>
            <p:ph type="title"/>
          </p:nvPr>
        </p:nvSpPr>
        <p:spPr>
          <a:xfrm>
            <a:off x="714300" y="545750"/>
            <a:ext cx="772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latin typeface="Comfortaa"/>
                <a:ea typeface="Comfortaa"/>
                <a:cs typeface="Comfortaa"/>
                <a:sym typeface="Comfortaa"/>
              </a:rPr>
              <a:t>ĐÁNH GIÁ</a:t>
            </a:r>
            <a:endParaRPr sz="2400">
              <a:latin typeface="Comfortaa"/>
              <a:ea typeface="Comfortaa"/>
              <a:cs typeface="Comfortaa"/>
              <a:sym typeface="Comfortaa"/>
            </a:endParaRPr>
          </a:p>
          <a:p>
            <a:pPr indent="0" lvl="0" marL="0" rtl="0" algn="l">
              <a:spcBef>
                <a:spcPts val="0"/>
              </a:spcBef>
              <a:spcAft>
                <a:spcPts val="0"/>
              </a:spcAft>
              <a:buNone/>
            </a:pPr>
            <a:r>
              <a:t/>
            </a:r>
            <a:endParaRPr/>
          </a:p>
        </p:txBody>
      </p:sp>
      <p:sp>
        <p:nvSpPr>
          <p:cNvPr id="3812" name="Google Shape;3812;p75"/>
          <p:cNvSpPr txBox="1"/>
          <p:nvPr>
            <p:ph idx="1" type="body"/>
          </p:nvPr>
        </p:nvSpPr>
        <p:spPr>
          <a:xfrm>
            <a:off x="709500" y="1152475"/>
            <a:ext cx="3602100" cy="341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omfortaa"/>
              <a:buChar char="●"/>
            </a:pPr>
            <a:r>
              <a:rPr lang="en" sz="1300">
                <a:latin typeface="Comfortaa"/>
                <a:ea typeface="Comfortaa"/>
                <a:cs typeface="Comfortaa"/>
                <a:sym typeface="Comfortaa"/>
              </a:rPr>
              <a:t>Ưu điểm:</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Đầy đủ các chức năng cơ bản nhất theo yêu cầu người dùng</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Hoạt động tốt, xử lý nhanh</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Giao diện thân thiện và dễ sử dụng</a:t>
            </a:r>
            <a:endParaRPr sz="1300">
              <a:latin typeface="Comfortaa"/>
              <a:ea typeface="Comfortaa"/>
              <a:cs typeface="Comfortaa"/>
              <a:sym typeface="Comfortaa"/>
            </a:endParaRPr>
          </a:p>
        </p:txBody>
      </p:sp>
      <p:sp>
        <p:nvSpPr>
          <p:cNvPr id="3813" name="Google Shape;3813;p75"/>
          <p:cNvSpPr txBox="1"/>
          <p:nvPr>
            <p:ph idx="2" type="body"/>
          </p:nvPr>
        </p:nvSpPr>
        <p:spPr>
          <a:xfrm>
            <a:off x="4832400" y="1152475"/>
            <a:ext cx="3602100" cy="341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omfortaa"/>
              <a:buChar char="●"/>
            </a:pPr>
            <a:r>
              <a:rPr lang="en" sz="1300">
                <a:latin typeface="Comfortaa"/>
                <a:ea typeface="Comfortaa"/>
                <a:cs typeface="Comfortaa"/>
                <a:sym typeface="Comfortaa"/>
              </a:rPr>
              <a:t>Khuyết điểm</a:t>
            </a:r>
            <a:r>
              <a:rPr lang="en" sz="1300">
                <a:latin typeface="Comfortaa"/>
                <a:ea typeface="Comfortaa"/>
                <a:cs typeface="Comfortaa"/>
                <a:sym typeface="Comfortaa"/>
              </a:rPr>
              <a:t>:</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Chưa thực hiện được chức năng báo cáo hàng tồn kho</a:t>
            </a:r>
            <a:endParaRPr sz="1300">
              <a:latin typeface="Comfortaa"/>
              <a:ea typeface="Comfortaa"/>
              <a:cs typeface="Comfortaa"/>
              <a:sym typeface="Comfortaa"/>
            </a:endParaRPr>
          </a:p>
          <a:p>
            <a:pPr indent="0" lvl="0" marL="0" rtl="0" algn="l">
              <a:spcBef>
                <a:spcPts val="160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7" name="Shape 3817"/>
        <p:cNvGrpSpPr/>
        <p:nvPr/>
      </p:nvGrpSpPr>
      <p:grpSpPr>
        <a:xfrm>
          <a:off x="0" y="0"/>
          <a:ext cx="0" cy="0"/>
          <a:chOff x="0" y="0"/>
          <a:chExt cx="0" cy="0"/>
        </a:xfrm>
      </p:grpSpPr>
      <p:sp>
        <p:nvSpPr>
          <p:cNvPr id="3818" name="Google Shape;3818;p76"/>
          <p:cNvSpPr txBox="1"/>
          <p:nvPr>
            <p:ph type="title"/>
          </p:nvPr>
        </p:nvSpPr>
        <p:spPr>
          <a:xfrm>
            <a:off x="714300" y="545750"/>
            <a:ext cx="3855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HƯỚNG PHÁT TRIỂN</a:t>
            </a:r>
            <a:endParaRPr>
              <a:latin typeface="Comfortaa"/>
              <a:ea typeface="Comfortaa"/>
              <a:cs typeface="Comfortaa"/>
              <a:sym typeface="Comfortaa"/>
            </a:endParaRPr>
          </a:p>
        </p:txBody>
      </p:sp>
      <p:sp>
        <p:nvSpPr>
          <p:cNvPr id="3819" name="Google Shape;3819;p76"/>
          <p:cNvSpPr txBox="1"/>
          <p:nvPr>
            <p:ph idx="1" type="body"/>
          </p:nvPr>
        </p:nvSpPr>
        <p:spPr>
          <a:xfrm>
            <a:off x="714300" y="1734450"/>
            <a:ext cx="2808000" cy="250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Comfortaa"/>
                <a:ea typeface="Comfortaa"/>
                <a:cs typeface="Comfortaa"/>
                <a:sym typeface="Comfortaa"/>
              </a:rPr>
              <a:t>Phần mềm quản lý nhà sách</a:t>
            </a:r>
            <a:endParaRPr b="1" i="1">
              <a:latin typeface="Comfortaa"/>
              <a:ea typeface="Comfortaa"/>
              <a:cs typeface="Comfortaa"/>
              <a:sym typeface="Comfortaa"/>
            </a:endParaRPr>
          </a:p>
          <a:p>
            <a:pPr indent="0" lvl="0" marL="0" rtl="0" algn="just">
              <a:spcBef>
                <a:spcPts val="1600"/>
              </a:spcBef>
              <a:spcAft>
                <a:spcPts val="1600"/>
              </a:spcAft>
              <a:buNone/>
            </a:pPr>
            <a:r>
              <a:rPr lang="en">
                <a:latin typeface="Comfortaa"/>
                <a:ea typeface="Comfortaa"/>
                <a:cs typeface="Comfortaa"/>
                <a:sym typeface="Comfortaa"/>
              </a:rPr>
              <a:t>sẽ nâng cấp lên các phiên bản cao hơn để đáp ứng yêu cầu quản lý, mở rộng về quy mô kinh doanh cũng như phát triển thêm các chức năng mới tuỳ theo yêu cầu người sử dụng</a:t>
            </a:r>
            <a:endParaRPr>
              <a:latin typeface="Comfortaa"/>
              <a:ea typeface="Comfortaa"/>
              <a:cs typeface="Comfortaa"/>
              <a:sym typeface="Comfortaa"/>
            </a:endParaRPr>
          </a:p>
        </p:txBody>
      </p:sp>
      <p:sp>
        <p:nvSpPr>
          <p:cNvPr id="3820" name="Google Shape;3820;p76"/>
          <p:cNvSpPr txBox="1"/>
          <p:nvPr>
            <p:ph idx="1" type="body"/>
          </p:nvPr>
        </p:nvSpPr>
        <p:spPr>
          <a:xfrm>
            <a:off x="5233825" y="1793350"/>
            <a:ext cx="3341700" cy="250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omfortaa"/>
              <a:buChar char="●"/>
            </a:pPr>
            <a:r>
              <a:rPr lang="en" sz="1300">
                <a:latin typeface="Comfortaa"/>
                <a:ea typeface="Comfortaa"/>
                <a:cs typeface="Comfortaa"/>
                <a:sym typeface="Comfortaa"/>
              </a:rPr>
              <a:t>Các chức năng phát triển trong tương lai:</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Liệt kê hàng tồn kho</a:t>
            </a:r>
            <a:endParaRPr sz="1300">
              <a:latin typeface="Comfortaa"/>
              <a:ea typeface="Comfortaa"/>
              <a:cs typeface="Comfortaa"/>
              <a:sym typeface="Comfortaa"/>
            </a:endParaRPr>
          </a:p>
          <a:p>
            <a:pPr indent="0" lvl="0" marL="0" rtl="0" algn="l">
              <a:spcBef>
                <a:spcPts val="1600"/>
              </a:spcBef>
              <a:spcAft>
                <a:spcPts val="1600"/>
              </a:spcAft>
              <a:buNone/>
            </a:pPr>
            <a:r>
              <a:t/>
            </a:r>
            <a:endParaRPr sz="1300">
              <a:latin typeface="Comfortaa"/>
              <a:ea typeface="Comfortaa"/>
              <a:cs typeface="Comfortaa"/>
              <a:sym typeface="Comforta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4" name="Shape 3824"/>
        <p:cNvGrpSpPr/>
        <p:nvPr/>
      </p:nvGrpSpPr>
      <p:grpSpPr>
        <a:xfrm>
          <a:off x="0" y="0"/>
          <a:ext cx="0" cy="0"/>
          <a:chOff x="0" y="0"/>
          <a:chExt cx="0" cy="0"/>
        </a:xfrm>
      </p:grpSpPr>
      <p:sp>
        <p:nvSpPr>
          <p:cNvPr id="3825" name="Google Shape;3825;p77"/>
          <p:cNvSpPr txBox="1"/>
          <p:nvPr>
            <p:ph type="title"/>
          </p:nvPr>
        </p:nvSpPr>
        <p:spPr>
          <a:xfrm>
            <a:off x="714300" y="545750"/>
            <a:ext cx="3855900" cy="149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BẢNG PHÂN CÔNG NHIỆM VỤ </a:t>
            </a:r>
            <a:endParaRPr>
              <a:latin typeface="Comfortaa"/>
              <a:ea typeface="Comfortaa"/>
              <a:cs typeface="Comfortaa"/>
              <a:sym typeface="Comfortaa"/>
            </a:endParaRPr>
          </a:p>
        </p:txBody>
      </p:sp>
      <p:pic>
        <p:nvPicPr>
          <p:cNvPr id="3826" name="Google Shape;3826;p77"/>
          <p:cNvPicPr preferRelativeResize="0"/>
          <p:nvPr/>
        </p:nvPicPr>
        <p:blipFill>
          <a:blip r:embed="rId3">
            <a:alphaModFix/>
          </a:blip>
          <a:stretch>
            <a:fillRect/>
          </a:stretch>
        </p:blipFill>
        <p:spPr>
          <a:xfrm>
            <a:off x="4113850" y="138038"/>
            <a:ext cx="4867425" cy="48674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0" name="Shape 3830"/>
        <p:cNvGrpSpPr/>
        <p:nvPr/>
      </p:nvGrpSpPr>
      <p:grpSpPr>
        <a:xfrm>
          <a:off x="0" y="0"/>
          <a:ext cx="0" cy="0"/>
          <a:chOff x="0" y="0"/>
          <a:chExt cx="0" cy="0"/>
        </a:xfrm>
      </p:grpSpPr>
      <p:sp>
        <p:nvSpPr>
          <p:cNvPr id="3831" name="Google Shape;3831;p78"/>
          <p:cNvSpPr txBox="1"/>
          <p:nvPr>
            <p:ph type="title"/>
          </p:nvPr>
        </p:nvSpPr>
        <p:spPr>
          <a:xfrm>
            <a:off x="714300" y="546402"/>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omfortaa"/>
                <a:ea typeface="Comfortaa"/>
                <a:cs typeface="Comfortaa"/>
                <a:sym typeface="Comfortaa"/>
              </a:rPr>
              <a:t>TÌNH TRẠNG CÀI ĐẶT CÁC CHỨC NĂNG</a:t>
            </a:r>
            <a:endParaRPr/>
          </a:p>
        </p:txBody>
      </p:sp>
      <p:pic>
        <p:nvPicPr>
          <p:cNvPr id="3832" name="Google Shape;3832;p78"/>
          <p:cNvPicPr preferRelativeResize="0"/>
          <p:nvPr/>
        </p:nvPicPr>
        <p:blipFill>
          <a:blip r:embed="rId3">
            <a:alphaModFix/>
          </a:blip>
          <a:stretch>
            <a:fillRect/>
          </a:stretch>
        </p:blipFill>
        <p:spPr>
          <a:xfrm>
            <a:off x="2389788" y="1271502"/>
            <a:ext cx="4364431" cy="371959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6" name="Shape 3836"/>
        <p:cNvGrpSpPr/>
        <p:nvPr/>
      </p:nvGrpSpPr>
      <p:grpSpPr>
        <a:xfrm>
          <a:off x="0" y="0"/>
          <a:ext cx="0" cy="0"/>
          <a:chOff x="0" y="0"/>
          <a:chExt cx="0" cy="0"/>
        </a:xfrm>
      </p:grpSpPr>
      <p:sp>
        <p:nvSpPr>
          <p:cNvPr id="3837" name="Google Shape;3837;p79"/>
          <p:cNvSpPr txBox="1"/>
          <p:nvPr>
            <p:ph type="title"/>
          </p:nvPr>
        </p:nvSpPr>
        <p:spPr>
          <a:xfrm>
            <a:off x="2352300" y="1952400"/>
            <a:ext cx="4439400" cy="20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mfortaa"/>
                <a:ea typeface="Comfortaa"/>
                <a:cs typeface="Comfortaa"/>
                <a:sym typeface="Comfortaa"/>
              </a:rPr>
              <a:t>DEMO</a:t>
            </a:r>
            <a:endParaRPr b="1">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1" name="Shape 3501"/>
        <p:cNvGrpSpPr/>
        <p:nvPr/>
      </p:nvGrpSpPr>
      <p:grpSpPr>
        <a:xfrm>
          <a:off x="0" y="0"/>
          <a:ext cx="0" cy="0"/>
          <a:chOff x="0" y="0"/>
          <a:chExt cx="0" cy="0"/>
        </a:xfrm>
      </p:grpSpPr>
      <p:sp>
        <p:nvSpPr>
          <p:cNvPr id="3502" name="Google Shape;3502;p35"/>
          <p:cNvSpPr/>
          <p:nvPr/>
        </p:nvSpPr>
        <p:spPr>
          <a:xfrm>
            <a:off x="1246907" y="1430278"/>
            <a:ext cx="2869524" cy="2800388"/>
          </a:xfrm>
          <a:custGeom>
            <a:rect b="b" l="l" r="r" t="t"/>
            <a:pathLst>
              <a:path extrusionOk="0" h="39023" w="39985">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mfortaa"/>
              <a:ea typeface="Comfortaa"/>
              <a:cs typeface="Comfortaa"/>
              <a:sym typeface="Comfortaa"/>
            </a:endParaRPr>
          </a:p>
        </p:txBody>
      </p:sp>
      <p:sp>
        <p:nvSpPr>
          <p:cNvPr id="3503" name="Google Shape;3503;p35"/>
          <p:cNvSpPr/>
          <p:nvPr/>
        </p:nvSpPr>
        <p:spPr>
          <a:xfrm>
            <a:off x="5050970" y="1430278"/>
            <a:ext cx="2869524" cy="2800388"/>
          </a:xfrm>
          <a:custGeom>
            <a:rect b="b" l="l" r="r" t="t"/>
            <a:pathLst>
              <a:path extrusionOk="0" h="39023" w="39985">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mfortaa"/>
              <a:ea typeface="Comfortaa"/>
              <a:cs typeface="Comfortaa"/>
              <a:sym typeface="Comfortaa"/>
            </a:endParaRPr>
          </a:p>
        </p:txBody>
      </p:sp>
      <p:sp>
        <p:nvSpPr>
          <p:cNvPr id="3504" name="Google Shape;3504;p35"/>
          <p:cNvSpPr txBox="1"/>
          <p:nvPr>
            <p:ph type="title"/>
          </p:nvPr>
        </p:nvSpPr>
        <p:spPr>
          <a:xfrm>
            <a:off x="714300" y="545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ĐỐI TƯỢNG - PHẠM VI</a:t>
            </a:r>
            <a:endParaRPr>
              <a:latin typeface="Comfortaa"/>
              <a:ea typeface="Comfortaa"/>
              <a:cs typeface="Comfortaa"/>
              <a:sym typeface="Comfortaa"/>
            </a:endParaRPr>
          </a:p>
        </p:txBody>
      </p:sp>
      <p:sp>
        <p:nvSpPr>
          <p:cNvPr id="3505" name="Google Shape;3505;p35"/>
          <p:cNvSpPr txBox="1"/>
          <p:nvPr>
            <p:ph idx="2" type="title"/>
          </p:nvPr>
        </p:nvSpPr>
        <p:spPr>
          <a:xfrm>
            <a:off x="1495575" y="1942475"/>
            <a:ext cx="225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ĐỐI TƯỢNG </a:t>
            </a:r>
            <a:endParaRPr>
              <a:latin typeface="Comfortaa"/>
              <a:ea typeface="Comfortaa"/>
              <a:cs typeface="Comfortaa"/>
              <a:sym typeface="Comfortaa"/>
            </a:endParaRPr>
          </a:p>
        </p:txBody>
      </p:sp>
      <p:sp>
        <p:nvSpPr>
          <p:cNvPr id="3506" name="Google Shape;3506;p35"/>
          <p:cNvSpPr txBox="1"/>
          <p:nvPr>
            <p:ph idx="1" type="subTitle"/>
          </p:nvPr>
        </p:nvSpPr>
        <p:spPr>
          <a:xfrm>
            <a:off x="1679983" y="2278928"/>
            <a:ext cx="1881300" cy="738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Comfortaa"/>
              <a:buChar char="-"/>
            </a:pPr>
            <a:r>
              <a:rPr lang="en">
                <a:latin typeface="Comfortaa"/>
                <a:ea typeface="Comfortaa"/>
                <a:cs typeface="Comfortaa"/>
                <a:sym typeface="Comfortaa"/>
              </a:rPr>
              <a:t>Sách</a:t>
            </a:r>
            <a:endParaRPr>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n">
                <a:latin typeface="Comfortaa"/>
                <a:ea typeface="Comfortaa"/>
                <a:cs typeface="Comfortaa"/>
                <a:sym typeface="Comfortaa"/>
              </a:rPr>
              <a:t>Nhân viên</a:t>
            </a:r>
            <a:endParaRPr>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n">
                <a:latin typeface="Comfortaa"/>
                <a:ea typeface="Comfortaa"/>
                <a:cs typeface="Comfortaa"/>
                <a:sym typeface="Comfortaa"/>
              </a:rPr>
              <a:t>Doanh thu</a:t>
            </a:r>
            <a:endParaRPr>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n">
                <a:latin typeface="Comfortaa"/>
                <a:ea typeface="Comfortaa"/>
                <a:cs typeface="Comfortaa"/>
                <a:sym typeface="Comfortaa"/>
              </a:rPr>
              <a:t>Công nợ</a:t>
            </a:r>
            <a:endParaRPr>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n">
                <a:latin typeface="Comfortaa"/>
                <a:ea typeface="Comfortaa"/>
                <a:cs typeface="Comfortaa"/>
                <a:sym typeface="Comfortaa"/>
              </a:rPr>
              <a:t>Kho sách</a:t>
            </a:r>
            <a:endParaRPr>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n">
                <a:latin typeface="Comfortaa"/>
                <a:ea typeface="Comfortaa"/>
                <a:cs typeface="Comfortaa"/>
                <a:sym typeface="Comfortaa"/>
              </a:rPr>
              <a:t>Hoá đơn </a:t>
            </a:r>
            <a:endParaRPr>
              <a:latin typeface="Comfortaa"/>
              <a:ea typeface="Comfortaa"/>
              <a:cs typeface="Comfortaa"/>
              <a:sym typeface="Comfortaa"/>
            </a:endParaRPr>
          </a:p>
          <a:p>
            <a:pPr indent="0" lvl="0" marL="914400" rtl="0" algn="l">
              <a:spcBef>
                <a:spcPts val="1600"/>
              </a:spcBef>
              <a:spcAft>
                <a:spcPts val="1600"/>
              </a:spcAft>
              <a:buNone/>
            </a:pPr>
            <a:r>
              <a:t/>
            </a:r>
            <a:endParaRPr>
              <a:latin typeface="Comfortaa"/>
              <a:ea typeface="Comfortaa"/>
              <a:cs typeface="Comfortaa"/>
              <a:sym typeface="Comfortaa"/>
            </a:endParaRPr>
          </a:p>
        </p:txBody>
      </p:sp>
      <p:sp>
        <p:nvSpPr>
          <p:cNvPr id="3507" name="Google Shape;3507;p35"/>
          <p:cNvSpPr txBox="1"/>
          <p:nvPr>
            <p:ph idx="3" type="title"/>
          </p:nvPr>
        </p:nvSpPr>
        <p:spPr>
          <a:xfrm>
            <a:off x="5398422" y="1942475"/>
            <a:ext cx="225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PHẠM VI</a:t>
            </a:r>
            <a:endParaRPr>
              <a:latin typeface="Comfortaa"/>
              <a:ea typeface="Comfortaa"/>
              <a:cs typeface="Comfortaa"/>
              <a:sym typeface="Comfortaa"/>
            </a:endParaRPr>
          </a:p>
        </p:txBody>
      </p:sp>
      <p:sp>
        <p:nvSpPr>
          <p:cNvPr id="3508" name="Google Shape;3508;p35"/>
          <p:cNvSpPr txBox="1"/>
          <p:nvPr>
            <p:ph idx="4" type="subTitle"/>
          </p:nvPr>
        </p:nvSpPr>
        <p:spPr>
          <a:xfrm>
            <a:off x="5582830" y="2278928"/>
            <a:ext cx="1881300" cy="738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Comfortaa"/>
              <a:buChar char="-"/>
            </a:pPr>
            <a:r>
              <a:rPr lang="en">
                <a:latin typeface="Comfortaa"/>
                <a:ea typeface="Comfortaa"/>
                <a:cs typeface="Comfortaa"/>
                <a:sym typeface="Comfortaa"/>
              </a:rPr>
              <a:t>Trong nhà sách (Áp dụng cho các nhà sách lớn nhỏ)</a:t>
            </a:r>
            <a:endParaRPr>
              <a:latin typeface="Comfortaa"/>
              <a:ea typeface="Comfortaa"/>
              <a:cs typeface="Comfortaa"/>
              <a:sym typeface="Comforta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1" name="Shape 3841"/>
        <p:cNvGrpSpPr/>
        <p:nvPr/>
      </p:nvGrpSpPr>
      <p:grpSpPr>
        <a:xfrm>
          <a:off x="0" y="0"/>
          <a:ext cx="0" cy="0"/>
          <a:chOff x="0" y="0"/>
          <a:chExt cx="0" cy="0"/>
        </a:xfrm>
      </p:grpSpPr>
      <p:pic>
        <p:nvPicPr>
          <p:cNvPr id="3842" name="Google Shape;3842;p80" title="Đồ án Công nghệ phần mềm: Quản lý nhà sách">
            <a:hlinkClick r:id="rId3"/>
          </p:cNvPr>
          <p:cNvPicPr preferRelativeResize="0"/>
          <p:nvPr/>
        </p:nvPicPr>
        <p:blipFill>
          <a:blip r:embed="rId4">
            <a:alphaModFix/>
          </a:blip>
          <a:stretch>
            <a:fillRect/>
          </a:stretch>
        </p:blipFill>
        <p:spPr>
          <a:xfrm>
            <a:off x="0" y="-857250"/>
            <a:ext cx="9144000" cy="68580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42"/>
                                        </p:tgtEl>
                                        <p:attrNameLst>
                                          <p:attrName>style.visibility</p:attrName>
                                        </p:attrNameLst>
                                      </p:cBhvr>
                                      <p:to>
                                        <p:strVal val="visible"/>
                                      </p:to>
                                    </p:set>
                                    <p:animEffect filter="fade" transition="in">
                                      <p:cBhvr>
                                        <p:cTn dur="1000"/>
                                        <p:tgtEl>
                                          <p:spTgt spid="38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6" name="Shape 3846"/>
        <p:cNvGrpSpPr/>
        <p:nvPr/>
      </p:nvGrpSpPr>
      <p:grpSpPr>
        <a:xfrm>
          <a:off x="0" y="0"/>
          <a:ext cx="0" cy="0"/>
          <a:chOff x="0" y="0"/>
          <a:chExt cx="0" cy="0"/>
        </a:xfrm>
      </p:grpSpPr>
      <p:sp>
        <p:nvSpPr>
          <p:cNvPr id="3847" name="Google Shape;3847;p81"/>
          <p:cNvSpPr txBox="1"/>
          <p:nvPr>
            <p:ph type="title"/>
          </p:nvPr>
        </p:nvSpPr>
        <p:spPr>
          <a:xfrm>
            <a:off x="2352300" y="1590675"/>
            <a:ext cx="4439400" cy="20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mfortaa"/>
                <a:ea typeface="Comfortaa"/>
                <a:cs typeface="Comfortaa"/>
                <a:sym typeface="Comfortaa"/>
              </a:rPr>
              <a:t>XIN CẢM</a:t>
            </a:r>
            <a:r>
              <a:rPr b="1" lang="en">
                <a:latin typeface="Comfortaa"/>
                <a:ea typeface="Comfortaa"/>
                <a:cs typeface="Comfortaa"/>
                <a:sym typeface="Comfortaa"/>
              </a:rPr>
              <a:t> </a:t>
            </a:r>
            <a:r>
              <a:rPr b="1" lang="en">
                <a:latin typeface="Comfortaa"/>
                <a:ea typeface="Comfortaa"/>
                <a:cs typeface="Comfortaa"/>
                <a:sym typeface="Comfortaa"/>
              </a:rPr>
              <a:t>ƠN</a:t>
            </a:r>
            <a:r>
              <a:rPr b="1" lang="en">
                <a:latin typeface="Comfortaa"/>
                <a:ea typeface="Comfortaa"/>
                <a:cs typeface="Comfortaa"/>
                <a:sym typeface="Comfortaa"/>
              </a:rPr>
              <a:t>!</a:t>
            </a:r>
            <a:endParaRPr b="1">
              <a:latin typeface="Comfortaa"/>
              <a:ea typeface="Comfortaa"/>
              <a:cs typeface="Comfortaa"/>
              <a:sym typeface="Comforta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1" name="Shape 3851"/>
        <p:cNvGrpSpPr/>
        <p:nvPr/>
      </p:nvGrpSpPr>
      <p:grpSpPr>
        <a:xfrm>
          <a:off x="0" y="0"/>
          <a:ext cx="0" cy="0"/>
          <a:chOff x="0" y="0"/>
          <a:chExt cx="0" cy="0"/>
        </a:xfrm>
      </p:grpSpPr>
      <p:sp>
        <p:nvSpPr>
          <p:cNvPr id="3852" name="Google Shape;3852;p82"/>
          <p:cNvSpPr txBox="1"/>
          <p:nvPr>
            <p:ph type="title"/>
          </p:nvPr>
        </p:nvSpPr>
        <p:spPr>
          <a:xfrm>
            <a:off x="2352300" y="1923075"/>
            <a:ext cx="4439400" cy="20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mfortaa"/>
                <a:ea typeface="Comfortaa"/>
                <a:cs typeface="Comfortaa"/>
                <a:sym typeface="Comfortaa"/>
              </a:rPr>
              <a:t>Q&amp;A</a:t>
            </a:r>
            <a:endParaRPr b="1">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2" name="Shape 3512"/>
        <p:cNvGrpSpPr/>
        <p:nvPr/>
      </p:nvGrpSpPr>
      <p:grpSpPr>
        <a:xfrm>
          <a:off x="0" y="0"/>
          <a:ext cx="0" cy="0"/>
          <a:chOff x="0" y="0"/>
          <a:chExt cx="0" cy="0"/>
        </a:xfrm>
      </p:grpSpPr>
      <p:sp>
        <p:nvSpPr>
          <p:cNvPr id="3513" name="Google Shape;3513;p36"/>
          <p:cNvSpPr txBox="1"/>
          <p:nvPr>
            <p:ph type="title"/>
          </p:nvPr>
        </p:nvSpPr>
        <p:spPr>
          <a:xfrm>
            <a:off x="1704900" y="1118800"/>
            <a:ext cx="4638600" cy="189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02. </a:t>
            </a:r>
            <a:r>
              <a:rPr lang="en">
                <a:latin typeface="Comfortaa"/>
                <a:ea typeface="Comfortaa"/>
                <a:cs typeface="Comfortaa"/>
                <a:sym typeface="Comfortaa"/>
              </a:rPr>
              <a:t>GIẢI PHÁP</a:t>
            </a:r>
            <a:endParaRPr>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7" name="Shape 3517"/>
        <p:cNvGrpSpPr/>
        <p:nvPr/>
      </p:nvGrpSpPr>
      <p:grpSpPr>
        <a:xfrm>
          <a:off x="0" y="0"/>
          <a:ext cx="0" cy="0"/>
          <a:chOff x="0" y="0"/>
          <a:chExt cx="0" cy="0"/>
        </a:xfrm>
      </p:grpSpPr>
      <p:pic>
        <p:nvPicPr>
          <p:cNvPr id="3518" name="Google Shape;3518;p37"/>
          <p:cNvPicPr preferRelativeResize="0"/>
          <p:nvPr/>
        </p:nvPicPr>
        <p:blipFill rotWithShape="1">
          <a:blip r:embed="rId3">
            <a:alphaModFix/>
          </a:blip>
          <a:srcRect b="-17364" l="-1261" r="9870" t="-17351"/>
          <a:stretch/>
        </p:blipFill>
        <p:spPr>
          <a:xfrm>
            <a:off x="3993575" y="0"/>
            <a:ext cx="5150424" cy="5143501"/>
          </a:xfrm>
          <a:prstGeom prst="rect">
            <a:avLst/>
          </a:prstGeom>
          <a:noFill/>
          <a:ln>
            <a:noFill/>
          </a:ln>
        </p:spPr>
      </p:pic>
      <p:sp>
        <p:nvSpPr>
          <p:cNvPr id="3519" name="Google Shape;3519;p37"/>
          <p:cNvSpPr txBox="1"/>
          <p:nvPr>
            <p:ph type="title"/>
          </p:nvPr>
        </p:nvSpPr>
        <p:spPr>
          <a:xfrm>
            <a:off x="714300" y="545750"/>
            <a:ext cx="3105900" cy="106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PHẦN MỀM QUẢN LÝ NHÀ SÁCH</a:t>
            </a:r>
            <a:endParaRPr>
              <a:latin typeface="Comfortaa"/>
              <a:ea typeface="Comfortaa"/>
              <a:cs typeface="Comfortaa"/>
              <a:sym typeface="Comfortaa"/>
            </a:endParaRPr>
          </a:p>
        </p:txBody>
      </p:sp>
      <p:sp>
        <p:nvSpPr>
          <p:cNvPr id="3520" name="Google Shape;3520;p37"/>
          <p:cNvSpPr txBox="1"/>
          <p:nvPr>
            <p:ph idx="1" type="body"/>
          </p:nvPr>
        </p:nvSpPr>
        <p:spPr>
          <a:xfrm>
            <a:off x="714300" y="1734450"/>
            <a:ext cx="2808000" cy="250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Phần mềm sẽ xử lý các nghiệp vụ quản lý như:</a:t>
            </a:r>
            <a:endParaRPr>
              <a:latin typeface="Comfortaa"/>
              <a:ea typeface="Comfortaa"/>
              <a:cs typeface="Comfortaa"/>
              <a:sym typeface="Comfortaa"/>
            </a:endParaRPr>
          </a:p>
          <a:p>
            <a:pPr indent="-304800" lvl="0" marL="457200" rtl="0" algn="l">
              <a:spcBef>
                <a:spcPts val="1600"/>
              </a:spcBef>
              <a:spcAft>
                <a:spcPts val="0"/>
              </a:spcAft>
              <a:buSzPts val="1200"/>
              <a:buFont typeface="Comfortaa"/>
              <a:buChar char="-"/>
            </a:pPr>
            <a:r>
              <a:rPr lang="en">
                <a:latin typeface="Comfortaa"/>
                <a:ea typeface="Comfortaa"/>
                <a:cs typeface="Comfortaa"/>
                <a:sym typeface="Comfortaa"/>
              </a:rPr>
              <a:t>Quản lý sách</a:t>
            </a:r>
            <a:endParaRPr>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n">
                <a:latin typeface="Comfortaa"/>
                <a:ea typeface="Comfortaa"/>
                <a:cs typeface="Comfortaa"/>
                <a:sym typeface="Comfortaa"/>
              </a:rPr>
              <a:t>Quản lý nhân viên</a:t>
            </a:r>
            <a:endParaRPr>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n">
                <a:latin typeface="Comfortaa"/>
                <a:ea typeface="Comfortaa"/>
                <a:cs typeface="Comfortaa"/>
                <a:sym typeface="Comfortaa"/>
              </a:rPr>
              <a:t>Quản lý doanh thu</a:t>
            </a:r>
            <a:endParaRPr>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n">
                <a:latin typeface="Comfortaa"/>
                <a:ea typeface="Comfortaa"/>
                <a:cs typeface="Comfortaa"/>
                <a:sym typeface="Comfortaa"/>
              </a:rPr>
              <a:t>Báo cáo công nợ</a:t>
            </a:r>
            <a:endParaRPr>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n">
                <a:latin typeface="Comfortaa"/>
                <a:ea typeface="Comfortaa"/>
                <a:cs typeface="Comfortaa"/>
                <a:sym typeface="Comfortaa"/>
              </a:rPr>
              <a:t>Quản lý kho sách</a:t>
            </a:r>
            <a:endParaRPr>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n">
                <a:latin typeface="Comfortaa"/>
                <a:ea typeface="Comfortaa"/>
                <a:cs typeface="Comfortaa"/>
                <a:sym typeface="Comfortaa"/>
              </a:rPr>
              <a:t>Xuất hoá đơn</a:t>
            </a:r>
            <a:endParaRPr>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n">
                <a:latin typeface="Comfortaa"/>
                <a:ea typeface="Comfortaa"/>
                <a:cs typeface="Comfortaa"/>
                <a:sym typeface="Comfortaa"/>
              </a:rPr>
              <a:t>Phân quyền </a:t>
            </a:r>
            <a:endParaRPr>
              <a:latin typeface="Comfortaa"/>
              <a:ea typeface="Comfortaa"/>
              <a:cs typeface="Comfortaa"/>
              <a:sym typeface="Comfortaa"/>
            </a:endParaRPr>
          </a:p>
        </p:txBody>
      </p:sp>
      <p:grpSp>
        <p:nvGrpSpPr>
          <p:cNvPr id="3521" name="Google Shape;3521;p37"/>
          <p:cNvGrpSpPr/>
          <p:nvPr/>
        </p:nvGrpSpPr>
        <p:grpSpPr>
          <a:xfrm>
            <a:off x="3930016" y="545754"/>
            <a:ext cx="548733" cy="498301"/>
            <a:chOff x="3652400" y="3788700"/>
            <a:chExt cx="700450" cy="636075"/>
          </a:xfrm>
        </p:grpSpPr>
        <p:sp>
          <p:nvSpPr>
            <p:cNvPr id="3522" name="Google Shape;3522;p37"/>
            <p:cNvSpPr/>
            <p:nvPr/>
          </p:nvSpPr>
          <p:spPr>
            <a:xfrm>
              <a:off x="3941050" y="3916900"/>
              <a:ext cx="65150" cy="72250"/>
            </a:xfrm>
            <a:custGeom>
              <a:rect b="b" l="l" r="r" t="t"/>
              <a:pathLst>
                <a:path extrusionOk="0" h="2890" w="2606">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37"/>
            <p:cNvSpPr/>
            <p:nvPr/>
          </p:nvSpPr>
          <p:spPr>
            <a:xfrm>
              <a:off x="4125850" y="3918850"/>
              <a:ext cx="58725" cy="76325"/>
            </a:xfrm>
            <a:custGeom>
              <a:rect b="b" l="l" r="r" t="t"/>
              <a:pathLst>
                <a:path extrusionOk="0" h="3053" w="2349">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37"/>
            <p:cNvSpPr/>
            <p:nvPr/>
          </p:nvSpPr>
          <p:spPr>
            <a:xfrm>
              <a:off x="4000750" y="4053225"/>
              <a:ext cx="75575" cy="74650"/>
            </a:xfrm>
            <a:custGeom>
              <a:rect b="b" l="l" r="r" t="t"/>
              <a:pathLst>
                <a:path extrusionOk="0" h="2986" w="3023">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7"/>
            <p:cNvSpPr/>
            <p:nvPr/>
          </p:nvSpPr>
          <p:spPr>
            <a:xfrm>
              <a:off x="3800675" y="4048800"/>
              <a:ext cx="69825" cy="77400"/>
            </a:xfrm>
            <a:custGeom>
              <a:rect b="b" l="l" r="r" t="t"/>
              <a:pathLst>
                <a:path extrusionOk="0" h="3096" w="2793">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7"/>
            <p:cNvSpPr/>
            <p:nvPr/>
          </p:nvSpPr>
          <p:spPr>
            <a:xfrm>
              <a:off x="3854875" y="4183625"/>
              <a:ext cx="67575" cy="96850"/>
            </a:xfrm>
            <a:custGeom>
              <a:rect b="b" l="l" r="r" t="t"/>
              <a:pathLst>
                <a:path extrusionOk="0" h="3874" w="2703">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7"/>
            <p:cNvSpPr/>
            <p:nvPr/>
          </p:nvSpPr>
          <p:spPr>
            <a:xfrm>
              <a:off x="4105450" y="4181350"/>
              <a:ext cx="54300" cy="88550"/>
            </a:xfrm>
            <a:custGeom>
              <a:rect b="b" l="l" r="r" t="t"/>
              <a:pathLst>
                <a:path extrusionOk="0" h="3542" w="2172">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7"/>
            <p:cNvSpPr/>
            <p:nvPr/>
          </p:nvSpPr>
          <p:spPr>
            <a:xfrm>
              <a:off x="4174475" y="4054800"/>
              <a:ext cx="64375" cy="71425"/>
            </a:xfrm>
            <a:custGeom>
              <a:rect b="b" l="l" r="r" t="t"/>
              <a:pathLst>
                <a:path extrusionOk="0" h="2857" w="2575">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7"/>
            <p:cNvSpPr/>
            <p:nvPr/>
          </p:nvSpPr>
          <p:spPr>
            <a:xfrm>
              <a:off x="4066675" y="3788700"/>
              <a:ext cx="50425" cy="73275"/>
            </a:xfrm>
            <a:custGeom>
              <a:rect b="b" l="l" r="r" t="t"/>
              <a:pathLst>
                <a:path extrusionOk="0" h="2931" w="2017">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7"/>
            <p:cNvSpPr/>
            <p:nvPr/>
          </p:nvSpPr>
          <p:spPr>
            <a:xfrm>
              <a:off x="3819300" y="3848450"/>
              <a:ext cx="66700" cy="75350"/>
            </a:xfrm>
            <a:custGeom>
              <a:rect b="b" l="l" r="r" t="t"/>
              <a:pathLst>
                <a:path extrusionOk="0" h="3014" w="2668">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7"/>
            <p:cNvSpPr/>
            <p:nvPr/>
          </p:nvSpPr>
          <p:spPr>
            <a:xfrm>
              <a:off x="4278375" y="3872450"/>
              <a:ext cx="63625" cy="77775"/>
            </a:xfrm>
            <a:custGeom>
              <a:rect b="b" l="l" r="r" t="t"/>
              <a:pathLst>
                <a:path extrusionOk="0" h="3111" w="2545">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37"/>
            <p:cNvSpPr/>
            <p:nvPr/>
          </p:nvSpPr>
          <p:spPr>
            <a:xfrm>
              <a:off x="4287675" y="4167850"/>
              <a:ext cx="65175" cy="79700"/>
            </a:xfrm>
            <a:custGeom>
              <a:rect b="b" l="l" r="r" t="t"/>
              <a:pathLst>
                <a:path extrusionOk="0" h="3188" w="2607">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7"/>
            <p:cNvSpPr/>
            <p:nvPr/>
          </p:nvSpPr>
          <p:spPr>
            <a:xfrm>
              <a:off x="3652400" y="4192450"/>
              <a:ext cx="73850" cy="83825"/>
            </a:xfrm>
            <a:custGeom>
              <a:rect b="b" l="l" r="r" t="t"/>
              <a:pathLst>
                <a:path extrusionOk="0" h="3353" w="2954">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7"/>
            <p:cNvSpPr/>
            <p:nvPr/>
          </p:nvSpPr>
          <p:spPr>
            <a:xfrm>
              <a:off x="3725450" y="4337000"/>
              <a:ext cx="71150" cy="87775"/>
            </a:xfrm>
            <a:custGeom>
              <a:rect b="b" l="l" r="r" t="t"/>
              <a:pathLst>
                <a:path extrusionOk="0" h="3511" w="2846">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37"/>
            <p:cNvSpPr/>
            <p:nvPr/>
          </p:nvSpPr>
          <p:spPr>
            <a:xfrm>
              <a:off x="3960575" y="4329600"/>
              <a:ext cx="56500" cy="67600"/>
            </a:xfrm>
            <a:custGeom>
              <a:rect b="b" l="l" r="r" t="t"/>
              <a:pathLst>
                <a:path extrusionOk="0" h="2704" w="226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37"/>
            <p:cNvSpPr/>
            <p:nvPr/>
          </p:nvSpPr>
          <p:spPr>
            <a:xfrm>
              <a:off x="4174850" y="4333225"/>
              <a:ext cx="77200" cy="87325"/>
            </a:xfrm>
            <a:custGeom>
              <a:rect b="b" l="l" r="r" t="t"/>
              <a:pathLst>
                <a:path extrusionOk="0" h="3493" w="3088">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7" name="Google Shape;3537;p37"/>
          <p:cNvSpPr/>
          <p:nvPr/>
        </p:nvSpPr>
        <p:spPr>
          <a:xfrm>
            <a:off x="4015088" y="4444538"/>
            <a:ext cx="378599" cy="316724"/>
          </a:xfrm>
          <a:custGeom>
            <a:rect b="b" l="l" r="r" t="t"/>
            <a:pathLst>
              <a:path extrusionOk="0" h="9654" w="1154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1" name="Shape 3541"/>
        <p:cNvGrpSpPr/>
        <p:nvPr/>
      </p:nvGrpSpPr>
      <p:grpSpPr>
        <a:xfrm>
          <a:off x="0" y="0"/>
          <a:ext cx="0" cy="0"/>
          <a:chOff x="0" y="0"/>
          <a:chExt cx="0" cy="0"/>
        </a:xfrm>
      </p:grpSpPr>
      <p:sp>
        <p:nvSpPr>
          <p:cNvPr id="3542" name="Google Shape;3542;p38"/>
          <p:cNvSpPr txBox="1"/>
          <p:nvPr>
            <p:ph type="title"/>
          </p:nvPr>
        </p:nvSpPr>
        <p:spPr>
          <a:xfrm>
            <a:off x="714300" y="545750"/>
            <a:ext cx="772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omfortaa"/>
                <a:ea typeface="Comfortaa"/>
                <a:cs typeface="Comfortaa"/>
                <a:sym typeface="Comfortaa"/>
              </a:rPr>
              <a:t>MÔ TẢ THÀNH PHẦN</a:t>
            </a:r>
            <a:endParaRPr sz="2400"/>
          </a:p>
          <a:p>
            <a:pPr indent="0" lvl="0" marL="0" rtl="0" algn="l">
              <a:spcBef>
                <a:spcPts val="0"/>
              </a:spcBef>
              <a:spcAft>
                <a:spcPts val="0"/>
              </a:spcAft>
              <a:buNone/>
            </a:pPr>
            <a:r>
              <a:t/>
            </a:r>
            <a:endParaRPr/>
          </a:p>
        </p:txBody>
      </p:sp>
      <p:sp>
        <p:nvSpPr>
          <p:cNvPr id="3543" name="Google Shape;3543;p38"/>
          <p:cNvSpPr txBox="1"/>
          <p:nvPr>
            <p:ph idx="1" type="body"/>
          </p:nvPr>
        </p:nvSpPr>
        <p:spPr>
          <a:xfrm>
            <a:off x="709500" y="1152475"/>
            <a:ext cx="36021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Comfortaa"/>
              <a:buChar char="●"/>
            </a:pPr>
            <a:r>
              <a:rPr lang="en" sz="1300">
                <a:latin typeface="Comfortaa"/>
                <a:ea typeface="Comfortaa"/>
                <a:cs typeface="Comfortaa"/>
                <a:sym typeface="Comfortaa"/>
              </a:rPr>
              <a:t>Chức năng chung:</a:t>
            </a:r>
            <a:endParaRPr sz="1300">
              <a:latin typeface="Comfortaa"/>
              <a:ea typeface="Comfortaa"/>
              <a:cs typeface="Comfortaa"/>
              <a:sym typeface="Comfortaa"/>
            </a:endParaRPr>
          </a:p>
          <a:p>
            <a:pPr indent="-304800" lvl="1" marL="914400" rtl="0" algn="l">
              <a:spcBef>
                <a:spcPts val="0"/>
              </a:spcBef>
              <a:spcAft>
                <a:spcPts val="0"/>
              </a:spcAft>
              <a:buSzPts val="1200"/>
              <a:buFont typeface="Comfortaa"/>
              <a:buChar char="○"/>
            </a:pPr>
            <a:r>
              <a:rPr lang="en" sz="1300">
                <a:latin typeface="Comfortaa"/>
                <a:ea typeface="Comfortaa"/>
                <a:cs typeface="Comfortaa"/>
                <a:sym typeface="Comfortaa"/>
              </a:rPr>
              <a:t>Đăng nhập</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Tra cứu</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Quản lý sách</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Nhập thông tin sách</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Báo cáo tồn</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Quản lý nhân viên</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Tạo chương trình khuyến mãi</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Quản lý chi phí</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Quản lý doanh thu</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Xem thu nhập cửa hàng </a:t>
            </a:r>
            <a:endParaRPr sz="1300">
              <a:latin typeface="Comfortaa"/>
              <a:ea typeface="Comfortaa"/>
              <a:cs typeface="Comfortaa"/>
              <a:sym typeface="Comfortaa"/>
            </a:endParaRPr>
          </a:p>
          <a:p>
            <a:pPr indent="0" lvl="0" marL="0" rtl="0" algn="l">
              <a:spcBef>
                <a:spcPts val="1600"/>
              </a:spcBef>
              <a:spcAft>
                <a:spcPts val="0"/>
              </a:spcAft>
              <a:buClr>
                <a:schemeClr val="dk1"/>
              </a:buClr>
              <a:buSzPts val="1100"/>
              <a:buFont typeface="Arial"/>
              <a:buNone/>
            </a:pPr>
            <a:r>
              <a:t/>
            </a:r>
            <a:endParaRPr sz="1300">
              <a:latin typeface="Comfortaa"/>
              <a:ea typeface="Comfortaa"/>
              <a:cs typeface="Comfortaa"/>
              <a:sym typeface="Comfortaa"/>
            </a:endParaRPr>
          </a:p>
          <a:p>
            <a:pPr indent="0" lvl="0" marL="0" rtl="0" algn="l">
              <a:spcBef>
                <a:spcPts val="1600"/>
              </a:spcBef>
              <a:spcAft>
                <a:spcPts val="0"/>
              </a:spcAft>
              <a:buClr>
                <a:schemeClr val="dk1"/>
              </a:buClr>
              <a:buSzPts val="1100"/>
              <a:buFont typeface="Arial"/>
              <a:buNone/>
            </a:pPr>
            <a:r>
              <a:t/>
            </a:r>
            <a:endParaRPr sz="1300">
              <a:latin typeface="Comfortaa"/>
              <a:ea typeface="Comfortaa"/>
              <a:cs typeface="Comfortaa"/>
              <a:sym typeface="Comfortaa"/>
            </a:endParaRPr>
          </a:p>
          <a:p>
            <a:pPr indent="0" lvl="0" marL="0" rtl="0" algn="l">
              <a:spcBef>
                <a:spcPts val="1600"/>
              </a:spcBef>
              <a:spcAft>
                <a:spcPts val="1600"/>
              </a:spcAft>
              <a:buNone/>
            </a:pPr>
            <a:r>
              <a:t/>
            </a:r>
            <a:endParaRPr/>
          </a:p>
        </p:txBody>
      </p:sp>
      <p:sp>
        <p:nvSpPr>
          <p:cNvPr id="3544" name="Google Shape;3544;p38"/>
          <p:cNvSpPr txBox="1"/>
          <p:nvPr>
            <p:ph idx="2" type="body"/>
          </p:nvPr>
        </p:nvSpPr>
        <p:spPr>
          <a:xfrm>
            <a:off x="4832400" y="1152475"/>
            <a:ext cx="3602100" cy="341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omfortaa"/>
              <a:buChar char="●"/>
            </a:pPr>
            <a:r>
              <a:rPr lang="en" sz="1300">
                <a:latin typeface="Comfortaa"/>
                <a:ea typeface="Comfortaa"/>
                <a:cs typeface="Comfortaa"/>
                <a:sym typeface="Comfortaa"/>
              </a:rPr>
              <a:t>Chức năng cho riêng thu ngân:</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Hoá đơn</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Xuất hoá đơn</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Thống kê doanh thu theo ngày</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Chỉnh sửa hoá đơn</a:t>
            </a:r>
            <a:endParaRPr sz="1300">
              <a:latin typeface="Comfortaa"/>
              <a:ea typeface="Comfortaa"/>
              <a:cs typeface="Comfortaa"/>
              <a:sym typeface="Comfortaa"/>
            </a:endParaRPr>
          </a:p>
          <a:p>
            <a:pPr indent="0" lvl="0" marL="914400" rtl="0" algn="l">
              <a:spcBef>
                <a:spcPts val="1600"/>
              </a:spcBef>
              <a:spcAft>
                <a:spcPts val="0"/>
              </a:spcAft>
              <a:buNone/>
            </a:pPr>
            <a:r>
              <a:t/>
            </a:r>
            <a:endParaRPr sz="1300">
              <a:latin typeface="Comfortaa"/>
              <a:ea typeface="Comfortaa"/>
              <a:cs typeface="Comfortaa"/>
              <a:sym typeface="Comfortaa"/>
            </a:endParaRPr>
          </a:p>
          <a:p>
            <a:pPr indent="-311150" lvl="0" marL="457200" rtl="0" algn="l">
              <a:spcBef>
                <a:spcPts val="1600"/>
              </a:spcBef>
              <a:spcAft>
                <a:spcPts val="0"/>
              </a:spcAft>
              <a:buSzPts val="1300"/>
              <a:buFont typeface="Comfortaa"/>
              <a:buChar char="●"/>
            </a:pPr>
            <a:r>
              <a:rPr lang="en" sz="1300">
                <a:latin typeface="Comfortaa"/>
                <a:ea typeface="Comfortaa"/>
                <a:cs typeface="Comfortaa"/>
                <a:sym typeface="Comfortaa"/>
              </a:rPr>
              <a:t>Chức năng riêng cho thủ kho:</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Nhập lô hàng sách</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Quản lý lịch sử nhập sách</a:t>
            </a:r>
            <a:endParaRPr sz="1300">
              <a:latin typeface="Comfortaa"/>
              <a:ea typeface="Comfortaa"/>
              <a:cs typeface="Comfortaa"/>
              <a:sym typeface="Comfortaa"/>
            </a:endParaRPr>
          </a:p>
          <a:p>
            <a:pPr indent="-311150" lvl="1" marL="914400" rtl="0" algn="l">
              <a:spcBef>
                <a:spcPts val="0"/>
              </a:spcBef>
              <a:spcAft>
                <a:spcPts val="0"/>
              </a:spcAft>
              <a:buSzPts val="1300"/>
              <a:buFont typeface="Comfortaa"/>
              <a:buChar char="○"/>
            </a:pPr>
            <a:r>
              <a:rPr lang="en" sz="1300">
                <a:latin typeface="Comfortaa"/>
                <a:ea typeface="Comfortaa"/>
                <a:cs typeface="Comfortaa"/>
                <a:sym typeface="Comfortaa"/>
              </a:rPr>
              <a:t>Tìm kiếm sách</a:t>
            </a:r>
            <a:endParaRPr sz="1300">
              <a:latin typeface="Comfortaa"/>
              <a:ea typeface="Comfortaa"/>
              <a:cs typeface="Comfortaa"/>
              <a:sym typeface="Comfortaa"/>
            </a:endParaRPr>
          </a:p>
          <a:p>
            <a:pPr indent="0" lvl="0" marL="457200" rtl="0" algn="l">
              <a:spcBef>
                <a:spcPts val="1600"/>
              </a:spcBef>
              <a:spcAft>
                <a:spcPts val="0"/>
              </a:spcAft>
              <a:buNone/>
            </a:pPr>
            <a:r>
              <a:t/>
            </a:r>
            <a:endParaRPr sz="1300">
              <a:latin typeface="Comfortaa"/>
              <a:ea typeface="Comfortaa"/>
              <a:cs typeface="Comfortaa"/>
              <a:sym typeface="Comfortaa"/>
            </a:endParaRPr>
          </a:p>
          <a:p>
            <a:pPr indent="0" lvl="0" marL="0" rtl="0" algn="l">
              <a:spcBef>
                <a:spcPts val="1600"/>
              </a:spcBef>
              <a:spcAft>
                <a:spcPts val="0"/>
              </a:spcAft>
              <a:buClr>
                <a:schemeClr val="dk1"/>
              </a:buClr>
              <a:buSzPts val="1100"/>
              <a:buFont typeface="Arial"/>
              <a:buNone/>
            </a:pPr>
            <a:r>
              <a:t/>
            </a:r>
            <a:endParaRPr sz="1300">
              <a:latin typeface="Comfortaa"/>
              <a:ea typeface="Comfortaa"/>
              <a:cs typeface="Comfortaa"/>
              <a:sym typeface="Comfortaa"/>
            </a:endParaRPr>
          </a:p>
          <a:p>
            <a:pPr indent="0" lvl="0" marL="0" rtl="0" algn="l">
              <a:spcBef>
                <a:spcPts val="1600"/>
              </a:spcBef>
              <a:spcAft>
                <a:spcPts val="0"/>
              </a:spcAft>
              <a:buClr>
                <a:schemeClr val="dk1"/>
              </a:buClr>
              <a:buSzPts val="1100"/>
              <a:buFont typeface="Arial"/>
              <a:buNone/>
            </a:pPr>
            <a:r>
              <a:t/>
            </a:r>
            <a:endParaRPr sz="1300">
              <a:latin typeface="Comfortaa"/>
              <a:ea typeface="Comfortaa"/>
              <a:cs typeface="Comfortaa"/>
              <a:sym typeface="Comfortaa"/>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8" name="Shape 3548"/>
        <p:cNvGrpSpPr/>
        <p:nvPr/>
      </p:nvGrpSpPr>
      <p:grpSpPr>
        <a:xfrm>
          <a:off x="0" y="0"/>
          <a:ext cx="0" cy="0"/>
          <a:chOff x="0" y="0"/>
          <a:chExt cx="0" cy="0"/>
        </a:xfrm>
      </p:grpSpPr>
      <p:sp>
        <p:nvSpPr>
          <p:cNvPr id="3549" name="Google Shape;3549;p39"/>
          <p:cNvSpPr txBox="1"/>
          <p:nvPr>
            <p:ph type="title"/>
          </p:nvPr>
        </p:nvSpPr>
        <p:spPr>
          <a:xfrm>
            <a:off x="714300" y="545750"/>
            <a:ext cx="2808000" cy="123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latin typeface="Comfortaa"/>
                <a:ea typeface="Comfortaa"/>
                <a:cs typeface="Comfortaa"/>
                <a:sym typeface="Comfortaa"/>
              </a:rPr>
              <a:t>SƠ ĐỒ </a:t>
            </a:r>
            <a:endParaRPr sz="2800">
              <a:latin typeface="Comfortaa"/>
              <a:ea typeface="Comfortaa"/>
              <a:cs typeface="Comfortaa"/>
              <a:sym typeface="Comfortaa"/>
            </a:endParaRPr>
          </a:p>
          <a:p>
            <a:pPr indent="0" lvl="0" marL="0" rtl="0" algn="l">
              <a:spcBef>
                <a:spcPts val="0"/>
              </a:spcBef>
              <a:spcAft>
                <a:spcPts val="0"/>
              </a:spcAft>
              <a:buNone/>
            </a:pPr>
            <a:r>
              <a:rPr lang="en" sz="2800">
                <a:latin typeface="Comfortaa"/>
                <a:ea typeface="Comfortaa"/>
                <a:cs typeface="Comfortaa"/>
                <a:sym typeface="Comfortaa"/>
              </a:rPr>
              <a:t>USE CASE</a:t>
            </a:r>
            <a:endParaRPr/>
          </a:p>
        </p:txBody>
      </p:sp>
      <p:pic>
        <p:nvPicPr>
          <p:cNvPr descr="Diagram&#10;&#10;Description automatically generated" id="3550" name="Google Shape;3550;p39"/>
          <p:cNvPicPr preferRelativeResize="0"/>
          <p:nvPr/>
        </p:nvPicPr>
        <p:blipFill>
          <a:blip r:embed="rId3">
            <a:alphaModFix/>
          </a:blip>
          <a:stretch>
            <a:fillRect/>
          </a:stretch>
        </p:blipFill>
        <p:spPr>
          <a:xfrm>
            <a:off x="3876725" y="170575"/>
            <a:ext cx="5170475" cy="48023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stel Portfolio by Slidesgo">
  <a:themeElements>
    <a:clrScheme name="Simple Light">
      <a:dk1>
        <a:srgbClr val="000000"/>
      </a:dk1>
      <a:lt1>
        <a:srgbClr val="FFFFFF"/>
      </a:lt1>
      <a:dk2>
        <a:srgbClr val="595959"/>
      </a:dk2>
      <a:lt2>
        <a:srgbClr val="8FB7E4"/>
      </a:lt2>
      <a:accent1>
        <a:srgbClr val="EBD3FA"/>
      </a:accent1>
      <a:accent2>
        <a:srgbClr val="977BB8"/>
      </a:accent2>
      <a:accent3>
        <a:srgbClr val="9A5BC9"/>
      </a:accent3>
      <a:accent4>
        <a:srgbClr val="AF9EF8"/>
      </a:accent4>
      <a:accent5>
        <a:srgbClr val="E98C97"/>
      </a:accent5>
      <a:accent6>
        <a:srgbClr val="FCA90D"/>
      </a:accent6>
      <a:hlink>
        <a:srgbClr val="A32AB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